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62" r:id="rId3"/>
    <p:sldMasterId id="2147483679" r:id="rId4"/>
  </p:sldMasterIdLst>
  <p:notesMasterIdLst>
    <p:notesMasterId r:id="rId48"/>
  </p:notesMasterIdLst>
  <p:sldIdLst>
    <p:sldId id="317" r:id="rId5"/>
    <p:sldId id="259" r:id="rId6"/>
    <p:sldId id="260" r:id="rId7"/>
    <p:sldId id="318" r:id="rId8"/>
    <p:sldId id="258" r:id="rId9"/>
    <p:sldId id="300" r:id="rId10"/>
    <p:sldId id="256" r:id="rId11"/>
    <p:sldId id="283" r:id="rId12"/>
    <p:sldId id="284" r:id="rId13"/>
    <p:sldId id="285" r:id="rId14"/>
    <p:sldId id="286" r:id="rId15"/>
    <p:sldId id="314" r:id="rId16"/>
    <p:sldId id="287" r:id="rId17"/>
    <p:sldId id="288" r:id="rId18"/>
    <p:sldId id="289" r:id="rId19"/>
    <p:sldId id="293" r:id="rId20"/>
    <p:sldId id="290" r:id="rId21"/>
    <p:sldId id="291" r:id="rId22"/>
    <p:sldId id="294" r:id="rId23"/>
    <p:sldId id="292" r:id="rId24"/>
    <p:sldId id="303" r:id="rId25"/>
    <p:sldId id="304" r:id="rId26"/>
    <p:sldId id="305" r:id="rId27"/>
    <p:sldId id="308" r:id="rId28"/>
    <p:sldId id="306" r:id="rId29"/>
    <p:sldId id="307" r:id="rId30"/>
    <p:sldId id="295" r:id="rId31"/>
    <p:sldId id="296" r:id="rId32"/>
    <p:sldId id="297" r:id="rId33"/>
    <p:sldId id="302" r:id="rId34"/>
    <p:sldId id="266" r:id="rId35"/>
    <p:sldId id="298" r:id="rId36"/>
    <p:sldId id="316" r:id="rId37"/>
    <p:sldId id="310" r:id="rId38"/>
    <p:sldId id="299" r:id="rId39"/>
    <p:sldId id="312" r:id="rId40"/>
    <p:sldId id="311" r:id="rId41"/>
    <p:sldId id="313" r:id="rId42"/>
    <p:sldId id="282" r:id="rId43"/>
    <p:sldId id="262" r:id="rId44"/>
    <p:sldId id="281" r:id="rId45"/>
    <p:sldId id="261" r:id="rId46"/>
    <p:sldId id="275" r:id="rId4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w01o4qhTW+mMuUht0DQIQ4Wnm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577"/>
  </p:normalViewPr>
  <p:slideViewPr>
    <p:cSldViewPr snapToGrid="0">
      <p:cViewPr varScale="1">
        <p:scale>
          <a:sx n="59" d="100"/>
          <a:sy n="59" d="100"/>
        </p:scale>
        <p:origin x="72" y="192"/>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59708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8867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4876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436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457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6933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4764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4871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7337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968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5807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55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7913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947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602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137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989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395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288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e561ab4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0" name="Google Shape;130;g12e561ab4c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268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e561ab4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12e561ab4c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025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197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e561ab4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0" name="Google Shape;130;g12e561ab4c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808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880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e561ab4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0" name="Google Shape;130;g12e561ab4c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990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e561ab4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0" name="Google Shape;130;g12e561ab4c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729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e561ab4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0" name="Google Shape;130;g12e561ab4c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40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5549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573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e561ab4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0" name="Google Shape;130;g12e561ab4c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5254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4952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e561ab4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2e561ab4c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44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726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7935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400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765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939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e561ab4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e561ab4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33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2B2B2B"/>
        </a:solidFill>
        <a:effectLst/>
      </p:bgPr>
    </p:bg>
    <p:spTree>
      <p:nvGrpSpPr>
        <p:cNvPr id="1" name="Shape 12"/>
        <p:cNvGrpSpPr/>
        <p:nvPr/>
      </p:nvGrpSpPr>
      <p:grpSpPr>
        <a:xfrm>
          <a:off x="0" y="0"/>
          <a:ext cx="0" cy="0"/>
          <a:chOff x="0" y="0"/>
          <a:chExt cx="0" cy="0"/>
        </a:xfrm>
      </p:grpSpPr>
      <p:sp>
        <p:nvSpPr>
          <p:cNvPr id="13" name="Google Shape;13;p6" title="Page Number Shape"/>
          <p:cNvSpPr/>
          <p:nvPr/>
        </p:nvSpPr>
        <p:spPr>
          <a:xfrm>
            <a:off x="11784011" y="5783564"/>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cxnSp>
        <p:nvCxnSpPr>
          <p:cNvPr id="14" name="Google Shape;14;p6" title="Verticle Rule Line"/>
          <p:cNvCxnSpPr/>
          <p:nvPr/>
        </p:nvCxnSpPr>
        <p:spPr>
          <a:xfrm>
            <a:off x="758952" y="1280160"/>
            <a:ext cx="0" cy="5577840"/>
          </a:xfrm>
          <a:prstGeom prst="straightConnector1">
            <a:avLst/>
          </a:prstGeom>
          <a:noFill/>
          <a:ln w="19050" cap="flat" cmpd="sng">
            <a:solidFill>
              <a:schemeClr val="lt2"/>
            </a:solidFill>
            <a:prstDash val="solid"/>
            <a:miter lim="800000"/>
            <a:headEnd type="none" w="sm" len="sm"/>
            <a:tailEnd type="none" w="sm" len="sm"/>
          </a:ln>
        </p:spPr>
      </p:cxnSp>
      <p:sp>
        <p:nvSpPr>
          <p:cNvPr id="15" name="Google Shape;15;p6"/>
          <p:cNvSpPr txBox="1">
            <a:spLocks noGrp="1"/>
          </p:cNvSpPr>
          <p:nvPr>
            <p:ph type="ctrTitle"/>
          </p:nvPr>
        </p:nvSpPr>
        <p:spPr>
          <a:xfrm>
            <a:off x="1078992" y="1143000"/>
            <a:ext cx="6720840" cy="373075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FEFEFE"/>
              </a:buClr>
              <a:buSzPts val="7200"/>
              <a:buFont typeface="Arial"/>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6"/>
          <p:cNvSpPr txBox="1">
            <a:spLocks noGrp="1"/>
          </p:cNvSpPr>
          <p:nvPr>
            <p:ph type="subTitle" idx="1"/>
          </p:nvPr>
        </p:nvSpPr>
        <p:spPr>
          <a:xfrm>
            <a:off x="1078992" y="5010912"/>
            <a:ext cx="6720840" cy="70408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00"/>
              </a:spcBef>
              <a:spcAft>
                <a:spcPts val="0"/>
              </a:spcAft>
              <a:buClr>
                <a:srgbClr val="FEFEFE"/>
              </a:buClr>
              <a:buSzPts val="2200"/>
              <a:buNone/>
              <a:defRPr sz="2200"/>
            </a:lvl1pPr>
            <a:lvl2pPr lvl="1" algn="ctr">
              <a:lnSpc>
                <a:spcPct val="110000"/>
              </a:lnSpc>
              <a:spcBef>
                <a:spcPts val="400"/>
              </a:spcBef>
              <a:spcAft>
                <a:spcPts val="0"/>
              </a:spcAft>
              <a:buClr>
                <a:srgbClr val="FEFEFE"/>
              </a:buClr>
              <a:buSzPts val="2000"/>
              <a:buNone/>
              <a:defRPr sz="2000"/>
            </a:lvl2pPr>
            <a:lvl3pPr lvl="2" algn="ctr">
              <a:lnSpc>
                <a:spcPct val="110000"/>
              </a:lnSpc>
              <a:spcBef>
                <a:spcPts val="400"/>
              </a:spcBef>
              <a:spcAft>
                <a:spcPts val="0"/>
              </a:spcAft>
              <a:buClr>
                <a:srgbClr val="FEFEFE"/>
              </a:buClr>
              <a:buSzPts val="1800"/>
              <a:buNone/>
              <a:defRPr sz="1800"/>
            </a:lvl3pPr>
            <a:lvl4pPr lvl="3" algn="ctr">
              <a:lnSpc>
                <a:spcPct val="110000"/>
              </a:lnSpc>
              <a:spcBef>
                <a:spcPts val="400"/>
              </a:spcBef>
              <a:spcAft>
                <a:spcPts val="0"/>
              </a:spcAft>
              <a:buClr>
                <a:srgbClr val="FEFEFE"/>
              </a:buClr>
              <a:buSzPts val="1600"/>
              <a:buNone/>
              <a:defRPr sz="1600"/>
            </a:lvl4pPr>
            <a:lvl5pPr lvl="4" algn="ctr">
              <a:lnSpc>
                <a:spcPct val="110000"/>
              </a:lnSpc>
              <a:spcBef>
                <a:spcPts val="400"/>
              </a:spcBef>
              <a:spcAft>
                <a:spcPts val="0"/>
              </a:spcAft>
              <a:buClr>
                <a:srgbClr val="FEFEFE"/>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7" name="Google Shape;17;p6"/>
          <p:cNvSpPr txBox="1">
            <a:spLocks noGrp="1"/>
          </p:cNvSpPr>
          <p:nvPr>
            <p:ph type="dt" idx="10"/>
          </p:nvPr>
        </p:nvSpPr>
        <p:spPr>
          <a:xfrm>
            <a:off x="8286356" y="6007608"/>
            <a:ext cx="314364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
          <p:cNvSpPr txBox="1">
            <a:spLocks noGrp="1"/>
          </p:cNvSpPr>
          <p:nvPr>
            <p:ph type="ftr" idx="11"/>
          </p:nvPr>
        </p:nvSpPr>
        <p:spPr>
          <a:xfrm>
            <a:off x="1078991" y="6007608"/>
            <a:ext cx="672083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marR="0" lvl="0" indent="0" algn="ctr">
              <a:spcBef>
                <a:spcPts val="0"/>
              </a:spcBef>
              <a:buNone/>
              <a:defRPr sz="900" b="1">
                <a:solidFill>
                  <a:schemeClr val="dk1"/>
                </a:solidFill>
                <a:latin typeface="Avenir"/>
                <a:ea typeface="Avenir"/>
                <a:cs typeface="Avenir"/>
                <a:sym typeface="Avenir"/>
              </a:defRPr>
            </a:lvl1pPr>
            <a:lvl2pPr marL="0" marR="0" lvl="1" indent="0" algn="ctr">
              <a:spcBef>
                <a:spcPts val="0"/>
              </a:spcBef>
              <a:buNone/>
              <a:defRPr sz="900" b="1">
                <a:solidFill>
                  <a:schemeClr val="dk1"/>
                </a:solidFill>
                <a:latin typeface="Avenir"/>
                <a:ea typeface="Avenir"/>
                <a:cs typeface="Avenir"/>
                <a:sym typeface="Avenir"/>
              </a:defRPr>
            </a:lvl2pPr>
            <a:lvl3pPr marL="0" marR="0" lvl="2" indent="0" algn="ctr">
              <a:spcBef>
                <a:spcPts val="0"/>
              </a:spcBef>
              <a:buNone/>
              <a:defRPr sz="900" b="1">
                <a:solidFill>
                  <a:schemeClr val="dk1"/>
                </a:solidFill>
                <a:latin typeface="Avenir"/>
                <a:ea typeface="Avenir"/>
                <a:cs typeface="Avenir"/>
                <a:sym typeface="Avenir"/>
              </a:defRPr>
            </a:lvl3pPr>
            <a:lvl4pPr marL="0" marR="0" lvl="3" indent="0" algn="ctr">
              <a:spcBef>
                <a:spcPts val="0"/>
              </a:spcBef>
              <a:buNone/>
              <a:defRPr sz="900" b="1">
                <a:solidFill>
                  <a:schemeClr val="dk1"/>
                </a:solidFill>
                <a:latin typeface="Avenir"/>
                <a:ea typeface="Avenir"/>
                <a:cs typeface="Avenir"/>
                <a:sym typeface="Avenir"/>
              </a:defRPr>
            </a:lvl4pPr>
            <a:lvl5pPr marL="0" marR="0" lvl="4" indent="0" algn="ctr">
              <a:spcBef>
                <a:spcPts val="0"/>
              </a:spcBef>
              <a:buNone/>
              <a:defRPr sz="900" b="1">
                <a:solidFill>
                  <a:schemeClr val="dk1"/>
                </a:solidFill>
                <a:latin typeface="Avenir"/>
                <a:ea typeface="Avenir"/>
                <a:cs typeface="Avenir"/>
                <a:sym typeface="Avenir"/>
              </a:defRPr>
            </a:lvl5pPr>
            <a:lvl6pPr marL="0" marR="0" lvl="5" indent="0" algn="ctr">
              <a:spcBef>
                <a:spcPts val="0"/>
              </a:spcBef>
              <a:buNone/>
              <a:defRPr sz="900" b="1">
                <a:solidFill>
                  <a:schemeClr val="dk1"/>
                </a:solidFill>
                <a:latin typeface="Avenir"/>
                <a:ea typeface="Avenir"/>
                <a:cs typeface="Avenir"/>
                <a:sym typeface="Avenir"/>
              </a:defRPr>
            </a:lvl6pPr>
            <a:lvl7pPr marL="0" marR="0" lvl="6" indent="0" algn="ctr">
              <a:spcBef>
                <a:spcPts val="0"/>
              </a:spcBef>
              <a:buNone/>
              <a:defRPr sz="900" b="1">
                <a:solidFill>
                  <a:schemeClr val="dk1"/>
                </a:solidFill>
                <a:latin typeface="Avenir"/>
                <a:ea typeface="Avenir"/>
                <a:cs typeface="Avenir"/>
                <a:sym typeface="Avenir"/>
              </a:defRPr>
            </a:lvl7pPr>
            <a:lvl8pPr marL="0" marR="0" lvl="7" indent="0" algn="ctr">
              <a:spcBef>
                <a:spcPts val="0"/>
              </a:spcBef>
              <a:buNone/>
              <a:defRPr sz="900" b="1">
                <a:solidFill>
                  <a:schemeClr val="dk1"/>
                </a:solidFill>
                <a:latin typeface="Avenir"/>
                <a:ea typeface="Avenir"/>
                <a:cs typeface="Avenir"/>
                <a:sym typeface="Avenir"/>
              </a:defRPr>
            </a:lvl8pPr>
            <a:lvl9pPr marL="0" marR="0" lvl="8" indent="0" algn="ctr">
              <a:spcBef>
                <a:spcPts val="0"/>
              </a:spcBef>
              <a:buNone/>
              <a:defRPr sz="900" b="1">
                <a:solidFill>
                  <a:schemeClr val="dk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9"/>
        <p:cNvGrpSpPr/>
        <p:nvPr/>
      </p:nvGrpSpPr>
      <p:grpSpPr>
        <a:xfrm>
          <a:off x="0" y="0"/>
          <a:ext cx="0" cy="0"/>
          <a:chOff x="0" y="0"/>
          <a:chExt cx="0" cy="0"/>
        </a:xfrm>
      </p:grpSpPr>
      <p:sp>
        <p:nvSpPr>
          <p:cNvPr id="80" name="Google Shape;80;p14"/>
          <p:cNvSpPr>
            <a:spLocks noGrp="1"/>
          </p:cNvSpPr>
          <p:nvPr>
            <p:ph type="pic" idx="2"/>
          </p:nvPr>
        </p:nvSpPr>
        <p:spPr>
          <a:xfrm>
            <a:off x="5183188" y="758951"/>
            <a:ext cx="6245352" cy="4754881"/>
          </a:xfrm>
          <a:prstGeom prst="rect">
            <a:avLst/>
          </a:prstGeom>
          <a:noFill/>
          <a:ln>
            <a:noFill/>
          </a:ln>
        </p:spPr>
      </p:sp>
      <p:sp>
        <p:nvSpPr>
          <p:cNvPr id="81" name="Google Shape;81;p14"/>
          <p:cNvSpPr txBox="1">
            <a:spLocks noGrp="1"/>
          </p:cNvSpPr>
          <p:nvPr>
            <p:ph type="body" idx="1"/>
          </p:nvPr>
        </p:nvSpPr>
        <p:spPr>
          <a:xfrm>
            <a:off x="758952" y="3794760"/>
            <a:ext cx="3831336" cy="171907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400"/>
              </a:spcBef>
              <a:spcAft>
                <a:spcPts val="0"/>
              </a:spcAft>
              <a:buClr>
                <a:srgbClr val="262626"/>
              </a:buClr>
              <a:buSzPts val="2000"/>
              <a:buNone/>
              <a:defRPr sz="2000"/>
            </a:lvl1pPr>
            <a:lvl2pPr marL="914400" lvl="1" indent="-228600" algn="l">
              <a:lnSpc>
                <a:spcPct val="110000"/>
              </a:lnSpc>
              <a:spcBef>
                <a:spcPts val="400"/>
              </a:spcBef>
              <a:spcAft>
                <a:spcPts val="0"/>
              </a:spcAft>
              <a:buClr>
                <a:srgbClr val="262626"/>
              </a:buClr>
              <a:buSzPts val="1400"/>
              <a:buNone/>
              <a:defRPr sz="1400"/>
            </a:lvl2pPr>
            <a:lvl3pPr marL="1371600" lvl="2" indent="-228600" algn="l">
              <a:lnSpc>
                <a:spcPct val="110000"/>
              </a:lnSpc>
              <a:spcBef>
                <a:spcPts val="400"/>
              </a:spcBef>
              <a:spcAft>
                <a:spcPts val="0"/>
              </a:spcAft>
              <a:buClr>
                <a:srgbClr val="262626"/>
              </a:buClr>
              <a:buSzPts val="1200"/>
              <a:buNone/>
              <a:defRPr sz="1200"/>
            </a:lvl3pPr>
            <a:lvl4pPr marL="1828800" lvl="3" indent="-228600" algn="l">
              <a:lnSpc>
                <a:spcPct val="110000"/>
              </a:lnSpc>
              <a:spcBef>
                <a:spcPts val="400"/>
              </a:spcBef>
              <a:spcAft>
                <a:spcPts val="0"/>
              </a:spcAft>
              <a:buClr>
                <a:srgbClr val="262626"/>
              </a:buClr>
              <a:buSzPts val="1000"/>
              <a:buNone/>
              <a:defRPr sz="1000"/>
            </a:lvl4pPr>
            <a:lvl5pPr marL="2286000" lvl="4" indent="-228600" algn="l">
              <a:lnSpc>
                <a:spcPct val="110000"/>
              </a:lnSpc>
              <a:spcBef>
                <a:spcPts val="400"/>
              </a:spcBef>
              <a:spcAft>
                <a:spcPts val="0"/>
              </a:spcAft>
              <a:buClr>
                <a:srgbClr val="26262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4"/>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4"/>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85" name="Google Shape;85;p14"/>
          <p:cNvSpPr txBox="1">
            <a:spLocks noGrp="1"/>
          </p:cNvSpPr>
          <p:nvPr>
            <p:ph type="title"/>
          </p:nvPr>
        </p:nvSpPr>
        <p:spPr>
          <a:xfrm>
            <a:off x="758952" y="758952"/>
            <a:ext cx="3831336" cy="29260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758952" y="758952"/>
            <a:ext cx="3831336" cy="47548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5"/>
          <p:cNvSpPr txBox="1">
            <a:spLocks noGrp="1"/>
          </p:cNvSpPr>
          <p:nvPr>
            <p:ph type="body" idx="1"/>
          </p:nvPr>
        </p:nvSpPr>
        <p:spPr>
          <a:xfrm rot="5400000">
            <a:off x="5929884" y="13716"/>
            <a:ext cx="4754880" cy="624535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400"/>
              </a:spcBef>
              <a:spcAft>
                <a:spcPts val="0"/>
              </a:spcAft>
              <a:buClr>
                <a:srgbClr val="262626"/>
              </a:buClr>
              <a:buSzPts val="1800"/>
              <a:buChar char="•"/>
              <a:defRPr/>
            </a:lvl1pPr>
            <a:lvl2pPr marL="914400" lvl="1" indent="-228600" algn="l">
              <a:lnSpc>
                <a:spcPct val="110000"/>
              </a:lnSpc>
              <a:spcBef>
                <a:spcPts val="400"/>
              </a:spcBef>
              <a:spcAft>
                <a:spcPts val="0"/>
              </a:spcAft>
              <a:buClr>
                <a:srgbClr val="262626"/>
              </a:buClr>
              <a:buSzPts val="1800"/>
              <a:buNone/>
              <a:defRPr/>
            </a:lvl2pPr>
            <a:lvl3pPr marL="1371600" lvl="2" indent="-342900" algn="l">
              <a:lnSpc>
                <a:spcPct val="110000"/>
              </a:lnSpc>
              <a:spcBef>
                <a:spcPts val="400"/>
              </a:spcBef>
              <a:spcAft>
                <a:spcPts val="0"/>
              </a:spcAft>
              <a:buClr>
                <a:srgbClr val="262626"/>
              </a:buClr>
              <a:buSzPts val="1800"/>
              <a:buChar char="•"/>
              <a:defRPr/>
            </a:lvl3pPr>
            <a:lvl4pPr marL="1828800" lvl="3" indent="-228600" algn="l">
              <a:lnSpc>
                <a:spcPct val="110000"/>
              </a:lnSpc>
              <a:spcBef>
                <a:spcPts val="400"/>
              </a:spcBef>
              <a:spcAft>
                <a:spcPts val="0"/>
              </a:spcAft>
              <a:buClr>
                <a:srgbClr val="262626"/>
              </a:buClr>
              <a:buSzPts val="1800"/>
              <a:buNone/>
              <a:defRPr/>
            </a:lvl4pPr>
            <a:lvl5pPr marL="2286000" lvl="4" indent="-342900" algn="l">
              <a:lnSpc>
                <a:spcPct val="110000"/>
              </a:lnSpc>
              <a:spcBef>
                <a:spcPts val="4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5"/>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5"/>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5"/>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rot="5400000">
            <a:off x="7459770" y="1774724"/>
            <a:ext cx="4986002" cy="295445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6"/>
          <p:cNvSpPr txBox="1">
            <a:spLocks noGrp="1"/>
          </p:cNvSpPr>
          <p:nvPr>
            <p:ph type="body" idx="1"/>
          </p:nvPr>
        </p:nvSpPr>
        <p:spPr>
          <a:xfrm rot="5400000">
            <a:off x="1969744" y="-451840"/>
            <a:ext cx="4986002" cy="740758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400"/>
              </a:spcBef>
              <a:spcAft>
                <a:spcPts val="0"/>
              </a:spcAft>
              <a:buClr>
                <a:srgbClr val="262626"/>
              </a:buClr>
              <a:buSzPts val="1800"/>
              <a:buChar char="•"/>
              <a:defRPr/>
            </a:lvl1pPr>
            <a:lvl2pPr marL="914400" lvl="1" indent="-228600" algn="l">
              <a:lnSpc>
                <a:spcPct val="110000"/>
              </a:lnSpc>
              <a:spcBef>
                <a:spcPts val="400"/>
              </a:spcBef>
              <a:spcAft>
                <a:spcPts val="0"/>
              </a:spcAft>
              <a:buClr>
                <a:srgbClr val="262626"/>
              </a:buClr>
              <a:buSzPts val="1800"/>
              <a:buNone/>
              <a:defRPr/>
            </a:lvl2pPr>
            <a:lvl3pPr marL="1371600" lvl="2" indent="-342900" algn="l">
              <a:lnSpc>
                <a:spcPct val="110000"/>
              </a:lnSpc>
              <a:spcBef>
                <a:spcPts val="400"/>
              </a:spcBef>
              <a:spcAft>
                <a:spcPts val="0"/>
              </a:spcAft>
              <a:buClr>
                <a:srgbClr val="262626"/>
              </a:buClr>
              <a:buSzPts val="1800"/>
              <a:buChar char="•"/>
              <a:defRPr/>
            </a:lvl3pPr>
            <a:lvl4pPr marL="1828800" lvl="3" indent="-228600" algn="l">
              <a:lnSpc>
                <a:spcPct val="110000"/>
              </a:lnSpc>
              <a:spcBef>
                <a:spcPts val="400"/>
              </a:spcBef>
              <a:spcAft>
                <a:spcPts val="0"/>
              </a:spcAft>
              <a:buClr>
                <a:srgbClr val="262626"/>
              </a:buClr>
              <a:buSzPts val="1800"/>
              <a:buNone/>
              <a:defRPr/>
            </a:lvl4pPr>
            <a:lvl5pPr marL="2286000" lvl="4" indent="-342900" algn="l">
              <a:lnSpc>
                <a:spcPct val="110000"/>
              </a:lnSpc>
              <a:spcBef>
                <a:spcPts val="4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6"/>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6"/>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6"/>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7751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63539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697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866658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0999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90108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867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7"/>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4010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0478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4976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29450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4256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73041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588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484070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30089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6/19/2022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91028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2B2B2B"/>
        </a:solidFill>
        <a:effectLst/>
      </p:bgPr>
    </p:bg>
    <p:spTree>
      <p:nvGrpSpPr>
        <p:cNvPr id="1" name="Shape 31"/>
        <p:cNvGrpSpPr/>
        <p:nvPr/>
      </p:nvGrpSpPr>
      <p:grpSpPr>
        <a:xfrm>
          <a:off x="0" y="0"/>
          <a:ext cx="0" cy="0"/>
          <a:chOff x="0" y="0"/>
          <a:chExt cx="0" cy="0"/>
        </a:xfrm>
      </p:grpSpPr>
      <p:sp>
        <p:nvSpPr>
          <p:cNvPr id="32" name="Google Shape;32;p5" title="Page Number Shape"/>
          <p:cNvSpPr/>
          <p:nvPr/>
        </p:nvSpPr>
        <p:spPr>
          <a:xfrm>
            <a:off x="11784011" y="5783564"/>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cxnSp>
        <p:nvCxnSpPr>
          <p:cNvPr id="33" name="Google Shape;33;p5" title="Verticle Rule Line"/>
          <p:cNvCxnSpPr/>
          <p:nvPr/>
        </p:nvCxnSpPr>
        <p:spPr>
          <a:xfrm>
            <a:off x="758952" y="1280160"/>
            <a:ext cx="0" cy="5577840"/>
          </a:xfrm>
          <a:prstGeom prst="straightConnector1">
            <a:avLst/>
          </a:prstGeom>
          <a:noFill/>
          <a:ln w="19050" cap="flat" cmpd="sng">
            <a:solidFill>
              <a:schemeClr val="lt2"/>
            </a:solidFill>
            <a:prstDash val="solid"/>
            <a:miter lim="800000"/>
            <a:headEnd type="none" w="sm" len="sm"/>
            <a:tailEnd type="none" w="sm" len="sm"/>
          </a:ln>
        </p:spPr>
      </p:cxnSp>
      <p:sp>
        <p:nvSpPr>
          <p:cNvPr id="34" name="Google Shape;34;p5"/>
          <p:cNvSpPr txBox="1">
            <a:spLocks noGrp="1"/>
          </p:cNvSpPr>
          <p:nvPr>
            <p:ph type="ctrTitle"/>
          </p:nvPr>
        </p:nvSpPr>
        <p:spPr>
          <a:xfrm>
            <a:off x="1078992" y="1143000"/>
            <a:ext cx="6720840" cy="373075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FEFEFE"/>
              </a:buClr>
              <a:buSzPts val="7200"/>
              <a:buFont typeface="Arial"/>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subTitle" idx="1"/>
          </p:nvPr>
        </p:nvSpPr>
        <p:spPr>
          <a:xfrm>
            <a:off x="1078992" y="5010912"/>
            <a:ext cx="6720840" cy="70408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00"/>
              </a:spcBef>
              <a:spcAft>
                <a:spcPts val="0"/>
              </a:spcAft>
              <a:buClr>
                <a:srgbClr val="FEFEFE"/>
              </a:buClr>
              <a:buSzPts val="2200"/>
              <a:buNone/>
              <a:defRPr sz="2200"/>
            </a:lvl1pPr>
            <a:lvl2pPr lvl="1" algn="ctr">
              <a:lnSpc>
                <a:spcPct val="110000"/>
              </a:lnSpc>
              <a:spcBef>
                <a:spcPts val="400"/>
              </a:spcBef>
              <a:spcAft>
                <a:spcPts val="0"/>
              </a:spcAft>
              <a:buClr>
                <a:srgbClr val="FEFEFE"/>
              </a:buClr>
              <a:buSzPts val="2000"/>
              <a:buNone/>
              <a:defRPr sz="2000"/>
            </a:lvl2pPr>
            <a:lvl3pPr lvl="2" algn="ctr">
              <a:lnSpc>
                <a:spcPct val="110000"/>
              </a:lnSpc>
              <a:spcBef>
                <a:spcPts val="400"/>
              </a:spcBef>
              <a:spcAft>
                <a:spcPts val="0"/>
              </a:spcAft>
              <a:buClr>
                <a:srgbClr val="FEFEFE"/>
              </a:buClr>
              <a:buSzPts val="1800"/>
              <a:buNone/>
              <a:defRPr sz="1800"/>
            </a:lvl3pPr>
            <a:lvl4pPr lvl="3" algn="ctr">
              <a:lnSpc>
                <a:spcPct val="110000"/>
              </a:lnSpc>
              <a:spcBef>
                <a:spcPts val="400"/>
              </a:spcBef>
              <a:spcAft>
                <a:spcPts val="0"/>
              </a:spcAft>
              <a:buClr>
                <a:srgbClr val="FEFEFE"/>
              </a:buClr>
              <a:buSzPts val="1600"/>
              <a:buNone/>
              <a:defRPr sz="1600"/>
            </a:lvl4pPr>
            <a:lvl5pPr lvl="4" algn="ctr">
              <a:lnSpc>
                <a:spcPct val="110000"/>
              </a:lnSpc>
              <a:spcBef>
                <a:spcPts val="400"/>
              </a:spcBef>
              <a:spcAft>
                <a:spcPts val="0"/>
              </a:spcAft>
              <a:buClr>
                <a:srgbClr val="FEFEFE"/>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36" name="Google Shape;36;p5"/>
          <p:cNvSpPr txBox="1">
            <a:spLocks noGrp="1"/>
          </p:cNvSpPr>
          <p:nvPr>
            <p:ph type="dt" idx="10"/>
          </p:nvPr>
        </p:nvSpPr>
        <p:spPr>
          <a:xfrm>
            <a:off x="8286356" y="6007608"/>
            <a:ext cx="314364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1078991" y="6007608"/>
            <a:ext cx="672083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marR="0" lvl="0" indent="0" algn="ctr">
              <a:spcBef>
                <a:spcPts val="0"/>
              </a:spcBef>
              <a:buNone/>
              <a:defRPr sz="900" b="1">
                <a:solidFill>
                  <a:schemeClr val="dk1"/>
                </a:solidFill>
                <a:latin typeface="Avenir"/>
                <a:ea typeface="Avenir"/>
                <a:cs typeface="Avenir"/>
                <a:sym typeface="Avenir"/>
              </a:defRPr>
            </a:lvl1pPr>
            <a:lvl2pPr marL="0" marR="0" lvl="1" indent="0" algn="ctr">
              <a:spcBef>
                <a:spcPts val="0"/>
              </a:spcBef>
              <a:buNone/>
              <a:defRPr sz="900" b="1">
                <a:solidFill>
                  <a:schemeClr val="dk1"/>
                </a:solidFill>
                <a:latin typeface="Avenir"/>
                <a:ea typeface="Avenir"/>
                <a:cs typeface="Avenir"/>
                <a:sym typeface="Avenir"/>
              </a:defRPr>
            </a:lvl2pPr>
            <a:lvl3pPr marL="0" marR="0" lvl="2" indent="0" algn="ctr">
              <a:spcBef>
                <a:spcPts val="0"/>
              </a:spcBef>
              <a:buNone/>
              <a:defRPr sz="900" b="1">
                <a:solidFill>
                  <a:schemeClr val="dk1"/>
                </a:solidFill>
                <a:latin typeface="Avenir"/>
                <a:ea typeface="Avenir"/>
                <a:cs typeface="Avenir"/>
                <a:sym typeface="Avenir"/>
              </a:defRPr>
            </a:lvl3pPr>
            <a:lvl4pPr marL="0" marR="0" lvl="3" indent="0" algn="ctr">
              <a:spcBef>
                <a:spcPts val="0"/>
              </a:spcBef>
              <a:buNone/>
              <a:defRPr sz="900" b="1">
                <a:solidFill>
                  <a:schemeClr val="dk1"/>
                </a:solidFill>
                <a:latin typeface="Avenir"/>
                <a:ea typeface="Avenir"/>
                <a:cs typeface="Avenir"/>
                <a:sym typeface="Avenir"/>
              </a:defRPr>
            </a:lvl4pPr>
            <a:lvl5pPr marL="0" marR="0" lvl="4" indent="0" algn="ctr">
              <a:spcBef>
                <a:spcPts val="0"/>
              </a:spcBef>
              <a:buNone/>
              <a:defRPr sz="900" b="1">
                <a:solidFill>
                  <a:schemeClr val="dk1"/>
                </a:solidFill>
                <a:latin typeface="Avenir"/>
                <a:ea typeface="Avenir"/>
                <a:cs typeface="Avenir"/>
                <a:sym typeface="Avenir"/>
              </a:defRPr>
            </a:lvl5pPr>
            <a:lvl6pPr marL="0" marR="0" lvl="5" indent="0" algn="ctr">
              <a:spcBef>
                <a:spcPts val="0"/>
              </a:spcBef>
              <a:buNone/>
              <a:defRPr sz="900" b="1">
                <a:solidFill>
                  <a:schemeClr val="dk1"/>
                </a:solidFill>
                <a:latin typeface="Avenir"/>
                <a:ea typeface="Avenir"/>
                <a:cs typeface="Avenir"/>
                <a:sym typeface="Avenir"/>
              </a:defRPr>
            </a:lvl6pPr>
            <a:lvl7pPr marL="0" marR="0" lvl="6" indent="0" algn="ctr">
              <a:spcBef>
                <a:spcPts val="0"/>
              </a:spcBef>
              <a:buNone/>
              <a:defRPr sz="900" b="1">
                <a:solidFill>
                  <a:schemeClr val="dk1"/>
                </a:solidFill>
                <a:latin typeface="Avenir"/>
                <a:ea typeface="Avenir"/>
                <a:cs typeface="Avenir"/>
                <a:sym typeface="Avenir"/>
              </a:defRPr>
            </a:lvl7pPr>
            <a:lvl8pPr marL="0" marR="0" lvl="7" indent="0" algn="ctr">
              <a:spcBef>
                <a:spcPts val="0"/>
              </a:spcBef>
              <a:buNone/>
              <a:defRPr sz="900" b="1">
                <a:solidFill>
                  <a:schemeClr val="dk1"/>
                </a:solidFill>
                <a:latin typeface="Avenir"/>
                <a:ea typeface="Avenir"/>
                <a:cs typeface="Avenir"/>
                <a:sym typeface="Avenir"/>
              </a:defRPr>
            </a:lvl8pPr>
            <a:lvl9pPr marL="0" marR="0" lvl="8" indent="0" algn="ctr">
              <a:spcBef>
                <a:spcPts val="0"/>
              </a:spcBef>
              <a:buNone/>
              <a:defRPr sz="900" b="1">
                <a:solidFill>
                  <a:schemeClr val="dk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28494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85068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22150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6/19/2022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16003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6/19/2022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74392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6/19/2022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56200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19883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142963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28233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5333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758952" y="758952"/>
            <a:ext cx="3831336" cy="47548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8"/>
          <p:cNvSpPr txBox="1">
            <a:spLocks noGrp="1"/>
          </p:cNvSpPr>
          <p:nvPr>
            <p:ph type="body" idx="1"/>
          </p:nvPr>
        </p:nvSpPr>
        <p:spPr>
          <a:xfrm>
            <a:off x="5184648" y="758952"/>
            <a:ext cx="6245352" cy="475488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400"/>
              </a:spcBef>
              <a:spcAft>
                <a:spcPts val="0"/>
              </a:spcAft>
              <a:buClr>
                <a:srgbClr val="262626"/>
              </a:buClr>
              <a:buSzPts val="1800"/>
              <a:buChar char="•"/>
              <a:defRPr/>
            </a:lvl1pPr>
            <a:lvl2pPr marL="914400" lvl="1" indent="-228600" algn="l">
              <a:lnSpc>
                <a:spcPct val="110000"/>
              </a:lnSpc>
              <a:spcBef>
                <a:spcPts val="400"/>
              </a:spcBef>
              <a:spcAft>
                <a:spcPts val="0"/>
              </a:spcAft>
              <a:buClr>
                <a:srgbClr val="262626"/>
              </a:buClr>
              <a:buSzPts val="1800"/>
              <a:buNone/>
              <a:defRPr/>
            </a:lvl2pPr>
            <a:lvl3pPr marL="1371600" lvl="2" indent="-342900" algn="l">
              <a:lnSpc>
                <a:spcPct val="110000"/>
              </a:lnSpc>
              <a:spcBef>
                <a:spcPts val="400"/>
              </a:spcBef>
              <a:spcAft>
                <a:spcPts val="0"/>
              </a:spcAft>
              <a:buClr>
                <a:srgbClr val="262626"/>
              </a:buClr>
              <a:buSzPts val="1800"/>
              <a:buChar char="•"/>
              <a:defRPr/>
            </a:lvl3pPr>
            <a:lvl4pPr marL="1828800" lvl="3" indent="-228600" algn="l">
              <a:lnSpc>
                <a:spcPct val="110000"/>
              </a:lnSpc>
              <a:spcBef>
                <a:spcPts val="400"/>
              </a:spcBef>
              <a:spcAft>
                <a:spcPts val="0"/>
              </a:spcAft>
              <a:buClr>
                <a:srgbClr val="262626"/>
              </a:buClr>
              <a:buSzPts val="1800"/>
              <a:buNone/>
              <a:defRPr/>
            </a:lvl4pPr>
            <a:lvl5pPr marL="2286000" lvl="4" indent="-342900" algn="l">
              <a:lnSpc>
                <a:spcPct val="110000"/>
              </a:lnSpc>
              <a:spcBef>
                <a:spcPts val="4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30685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6/19/2022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587920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6/19/2022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16857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6/19/2022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50352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52917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6/19/2022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0022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763051" y="2414016"/>
            <a:ext cx="10666949" cy="309981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758952" y="1389888"/>
            <a:ext cx="10671048" cy="82296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400"/>
              </a:spcBef>
              <a:spcAft>
                <a:spcPts val="0"/>
              </a:spcAft>
              <a:buClr>
                <a:srgbClr val="262626"/>
              </a:buClr>
              <a:buSzPts val="2000"/>
              <a:buNone/>
              <a:defRPr sz="2000" i="1">
                <a:solidFill>
                  <a:srgbClr val="262626"/>
                </a:solidFill>
              </a:defRPr>
            </a:lvl1pPr>
            <a:lvl2pPr marL="914400" lvl="1" indent="-228600" algn="l">
              <a:lnSpc>
                <a:spcPct val="110000"/>
              </a:lnSpc>
              <a:spcBef>
                <a:spcPts val="400"/>
              </a:spcBef>
              <a:spcAft>
                <a:spcPts val="0"/>
              </a:spcAft>
              <a:buClr>
                <a:srgbClr val="888888"/>
              </a:buClr>
              <a:buSzPts val="2000"/>
              <a:buNone/>
              <a:defRPr sz="2000">
                <a:solidFill>
                  <a:srgbClr val="888888"/>
                </a:solidFill>
              </a:defRPr>
            </a:lvl2pPr>
            <a:lvl3pPr marL="1371600" lvl="2" indent="-228600" algn="l">
              <a:lnSpc>
                <a:spcPct val="110000"/>
              </a:lnSpc>
              <a:spcBef>
                <a:spcPts val="400"/>
              </a:spcBef>
              <a:spcAft>
                <a:spcPts val="0"/>
              </a:spcAft>
              <a:buClr>
                <a:srgbClr val="888888"/>
              </a:buClr>
              <a:buSzPts val="1800"/>
              <a:buNone/>
              <a:defRPr sz="1800">
                <a:solidFill>
                  <a:srgbClr val="888888"/>
                </a:solidFill>
              </a:defRPr>
            </a:lvl3pPr>
            <a:lvl4pPr marL="1828800" lvl="3" indent="-228600" algn="l">
              <a:lnSpc>
                <a:spcPct val="110000"/>
              </a:lnSpc>
              <a:spcBef>
                <a:spcPts val="400"/>
              </a:spcBef>
              <a:spcAft>
                <a:spcPts val="0"/>
              </a:spcAft>
              <a:buClr>
                <a:srgbClr val="888888"/>
              </a:buClr>
              <a:buSzPts val="1600"/>
              <a:buNone/>
              <a:defRPr sz="1600">
                <a:solidFill>
                  <a:srgbClr val="888888"/>
                </a:solidFill>
              </a:defRPr>
            </a:lvl4pPr>
            <a:lvl5pPr marL="2286000" lvl="4" indent="-228600" algn="l">
              <a:lnSpc>
                <a:spcPct val="110000"/>
              </a:lnSpc>
              <a:spcBef>
                <a:spcPts val="4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9"/>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9"/>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1"/>
        <p:cNvGrpSpPr/>
        <p:nvPr/>
      </p:nvGrpSpPr>
      <p:grpSpPr>
        <a:xfrm>
          <a:off x="0" y="0"/>
          <a:ext cx="0" cy="0"/>
          <a:chOff x="0" y="0"/>
          <a:chExt cx="0" cy="0"/>
        </a:xfrm>
      </p:grpSpPr>
      <p:sp>
        <p:nvSpPr>
          <p:cNvPr id="52" name="Google Shape;52;p10"/>
          <p:cNvSpPr txBox="1">
            <a:spLocks noGrp="1"/>
          </p:cNvSpPr>
          <p:nvPr>
            <p:ph type="body" idx="1"/>
          </p:nvPr>
        </p:nvSpPr>
        <p:spPr>
          <a:xfrm>
            <a:off x="5184648" y="758952"/>
            <a:ext cx="6245352" cy="224028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400"/>
              </a:spcBef>
              <a:spcAft>
                <a:spcPts val="0"/>
              </a:spcAft>
              <a:buClr>
                <a:srgbClr val="262626"/>
              </a:buClr>
              <a:buSzPts val="1800"/>
              <a:buChar char="•"/>
              <a:defRPr/>
            </a:lvl1pPr>
            <a:lvl2pPr marL="914400" lvl="1" indent="-228600" algn="l">
              <a:lnSpc>
                <a:spcPct val="110000"/>
              </a:lnSpc>
              <a:spcBef>
                <a:spcPts val="400"/>
              </a:spcBef>
              <a:spcAft>
                <a:spcPts val="0"/>
              </a:spcAft>
              <a:buClr>
                <a:srgbClr val="262626"/>
              </a:buClr>
              <a:buSzPts val="1800"/>
              <a:buNone/>
              <a:defRPr/>
            </a:lvl2pPr>
            <a:lvl3pPr marL="1371600" lvl="2" indent="-342900" algn="l">
              <a:lnSpc>
                <a:spcPct val="110000"/>
              </a:lnSpc>
              <a:spcBef>
                <a:spcPts val="400"/>
              </a:spcBef>
              <a:spcAft>
                <a:spcPts val="0"/>
              </a:spcAft>
              <a:buClr>
                <a:srgbClr val="262626"/>
              </a:buClr>
              <a:buSzPts val="1800"/>
              <a:buChar char="•"/>
              <a:defRPr/>
            </a:lvl3pPr>
            <a:lvl4pPr marL="1828800" lvl="3" indent="-228600" algn="l">
              <a:lnSpc>
                <a:spcPct val="110000"/>
              </a:lnSpc>
              <a:spcBef>
                <a:spcPts val="400"/>
              </a:spcBef>
              <a:spcAft>
                <a:spcPts val="0"/>
              </a:spcAft>
              <a:buClr>
                <a:srgbClr val="262626"/>
              </a:buClr>
              <a:buSzPts val="1800"/>
              <a:buNone/>
              <a:defRPr/>
            </a:lvl4pPr>
            <a:lvl5pPr marL="2286000" lvl="4" indent="-342900" algn="l">
              <a:lnSpc>
                <a:spcPct val="110000"/>
              </a:lnSpc>
              <a:spcBef>
                <a:spcPts val="4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0"/>
          <p:cNvSpPr txBox="1">
            <a:spLocks noGrp="1"/>
          </p:cNvSpPr>
          <p:nvPr>
            <p:ph type="body" idx="2"/>
          </p:nvPr>
        </p:nvSpPr>
        <p:spPr>
          <a:xfrm>
            <a:off x="5184647" y="3273551"/>
            <a:ext cx="6245351" cy="2240281"/>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400"/>
              </a:spcBef>
              <a:spcAft>
                <a:spcPts val="0"/>
              </a:spcAft>
              <a:buClr>
                <a:srgbClr val="262626"/>
              </a:buClr>
              <a:buSzPts val="1800"/>
              <a:buChar char="•"/>
              <a:defRPr/>
            </a:lvl1pPr>
            <a:lvl2pPr marL="914400" lvl="1" indent="-228600" algn="l">
              <a:lnSpc>
                <a:spcPct val="110000"/>
              </a:lnSpc>
              <a:spcBef>
                <a:spcPts val="400"/>
              </a:spcBef>
              <a:spcAft>
                <a:spcPts val="0"/>
              </a:spcAft>
              <a:buClr>
                <a:srgbClr val="262626"/>
              </a:buClr>
              <a:buSzPts val="1800"/>
              <a:buNone/>
              <a:defRPr/>
            </a:lvl2pPr>
            <a:lvl3pPr marL="1371600" lvl="2" indent="-342900" algn="l">
              <a:lnSpc>
                <a:spcPct val="110000"/>
              </a:lnSpc>
              <a:spcBef>
                <a:spcPts val="400"/>
              </a:spcBef>
              <a:spcAft>
                <a:spcPts val="0"/>
              </a:spcAft>
              <a:buClr>
                <a:srgbClr val="262626"/>
              </a:buClr>
              <a:buSzPts val="1800"/>
              <a:buChar char="•"/>
              <a:defRPr/>
            </a:lvl3pPr>
            <a:lvl4pPr marL="1828800" lvl="3" indent="-228600" algn="l">
              <a:lnSpc>
                <a:spcPct val="110000"/>
              </a:lnSpc>
              <a:spcBef>
                <a:spcPts val="400"/>
              </a:spcBef>
              <a:spcAft>
                <a:spcPts val="0"/>
              </a:spcAft>
              <a:buClr>
                <a:srgbClr val="262626"/>
              </a:buClr>
              <a:buSzPts val="1800"/>
              <a:buNone/>
              <a:defRPr/>
            </a:lvl4pPr>
            <a:lvl5pPr marL="2286000" lvl="4" indent="-342900" algn="l">
              <a:lnSpc>
                <a:spcPct val="110000"/>
              </a:lnSpc>
              <a:spcBef>
                <a:spcPts val="4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0"/>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0"/>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7" name="Google Shape;57;p10"/>
          <p:cNvSpPr txBox="1">
            <a:spLocks noGrp="1"/>
          </p:cNvSpPr>
          <p:nvPr>
            <p:ph type="title"/>
          </p:nvPr>
        </p:nvSpPr>
        <p:spPr>
          <a:xfrm>
            <a:off x="758952" y="758952"/>
            <a:ext cx="3831336" cy="47548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8"/>
        <p:cNvGrpSpPr/>
        <p:nvPr/>
      </p:nvGrpSpPr>
      <p:grpSpPr>
        <a:xfrm>
          <a:off x="0" y="0"/>
          <a:ext cx="0" cy="0"/>
          <a:chOff x="0" y="0"/>
          <a:chExt cx="0" cy="0"/>
        </a:xfrm>
      </p:grpSpPr>
      <p:sp>
        <p:nvSpPr>
          <p:cNvPr id="59" name="Google Shape;59;p11"/>
          <p:cNvSpPr txBox="1">
            <a:spLocks noGrp="1"/>
          </p:cNvSpPr>
          <p:nvPr>
            <p:ph type="body" idx="1"/>
          </p:nvPr>
        </p:nvSpPr>
        <p:spPr>
          <a:xfrm>
            <a:off x="5184648" y="758952"/>
            <a:ext cx="6245352" cy="548640"/>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400"/>
              </a:spcBef>
              <a:spcAft>
                <a:spcPts val="0"/>
              </a:spcAft>
              <a:buClr>
                <a:srgbClr val="262626"/>
              </a:buClr>
              <a:buSzPts val="2200"/>
              <a:buNone/>
              <a:defRPr sz="2200" b="0" i="1"/>
            </a:lvl1pPr>
            <a:lvl2pPr marL="914400" lvl="1" indent="-228600" algn="l">
              <a:lnSpc>
                <a:spcPct val="110000"/>
              </a:lnSpc>
              <a:spcBef>
                <a:spcPts val="400"/>
              </a:spcBef>
              <a:spcAft>
                <a:spcPts val="0"/>
              </a:spcAft>
              <a:buClr>
                <a:srgbClr val="262626"/>
              </a:buClr>
              <a:buSzPts val="2000"/>
              <a:buNone/>
              <a:defRPr sz="2000" b="1"/>
            </a:lvl2pPr>
            <a:lvl3pPr marL="1371600" lvl="2" indent="-228600" algn="l">
              <a:lnSpc>
                <a:spcPct val="110000"/>
              </a:lnSpc>
              <a:spcBef>
                <a:spcPts val="400"/>
              </a:spcBef>
              <a:spcAft>
                <a:spcPts val="0"/>
              </a:spcAft>
              <a:buClr>
                <a:srgbClr val="262626"/>
              </a:buClr>
              <a:buSzPts val="1800"/>
              <a:buNone/>
              <a:defRPr sz="1800" b="1"/>
            </a:lvl3pPr>
            <a:lvl4pPr marL="1828800" lvl="3" indent="-228600" algn="l">
              <a:lnSpc>
                <a:spcPct val="110000"/>
              </a:lnSpc>
              <a:spcBef>
                <a:spcPts val="400"/>
              </a:spcBef>
              <a:spcAft>
                <a:spcPts val="0"/>
              </a:spcAft>
              <a:buClr>
                <a:srgbClr val="262626"/>
              </a:buClr>
              <a:buSzPts val="1600"/>
              <a:buNone/>
              <a:defRPr sz="1600" b="1"/>
            </a:lvl4pPr>
            <a:lvl5pPr marL="2286000" lvl="4" indent="-228600" algn="l">
              <a:lnSpc>
                <a:spcPct val="110000"/>
              </a:lnSpc>
              <a:spcBef>
                <a:spcPts val="4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11"/>
          <p:cNvSpPr txBox="1">
            <a:spLocks noGrp="1"/>
          </p:cNvSpPr>
          <p:nvPr>
            <p:ph type="body" idx="2"/>
          </p:nvPr>
        </p:nvSpPr>
        <p:spPr>
          <a:xfrm>
            <a:off x="5190323" y="1377198"/>
            <a:ext cx="6239675" cy="18288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400"/>
              </a:spcBef>
              <a:spcAft>
                <a:spcPts val="0"/>
              </a:spcAft>
              <a:buClr>
                <a:srgbClr val="262626"/>
              </a:buClr>
              <a:buSzPts val="1800"/>
              <a:buChar char="•"/>
              <a:defRPr/>
            </a:lvl1pPr>
            <a:lvl2pPr marL="914400" lvl="1" indent="-228600" algn="l">
              <a:lnSpc>
                <a:spcPct val="110000"/>
              </a:lnSpc>
              <a:spcBef>
                <a:spcPts val="400"/>
              </a:spcBef>
              <a:spcAft>
                <a:spcPts val="0"/>
              </a:spcAft>
              <a:buClr>
                <a:srgbClr val="262626"/>
              </a:buClr>
              <a:buSzPts val="1800"/>
              <a:buNone/>
              <a:defRPr/>
            </a:lvl2pPr>
            <a:lvl3pPr marL="1371600" lvl="2" indent="-342900" algn="l">
              <a:lnSpc>
                <a:spcPct val="110000"/>
              </a:lnSpc>
              <a:spcBef>
                <a:spcPts val="400"/>
              </a:spcBef>
              <a:spcAft>
                <a:spcPts val="0"/>
              </a:spcAft>
              <a:buClr>
                <a:srgbClr val="262626"/>
              </a:buClr>
              <a:buSzPts val="1800"/>
              <a:buChar char="•"/>
              <a:defRPr/>
            </a:lvl3pPr>
            <a:lvl4pPr marL="1828800" lvl="3" indent="-228600" algn="l">
              <a:lnSpc>
                <a:spcPct val="110000"/>
              </a:lnSpc>
              <a:spcBef>
                <a:spcPts val="400"/>
              </a:spcBef>
              <a:spcAft>
                <a:spcPts val="0"/>
              </a:spcAft>
              <a:buClr>
                <a:srgbClr val="262626"/>
              </a:buClr>
              <a:buSzPts val="1800"/>
              <a:buNone/>
              <a:defRPr/>
            </a:lvl4pPr>
            <a:lvl5pPr marL="2286000" lvl="4" indent="-342900" algn="l">
              <a:lnSpc>
                <a:spcPct val="110000"/>
              </a:lnSpc>
              <a:spcBef>
                <a:spcPts val="4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1"/>
          <p:cNvSpPr txBox="1">
            <a:spLocks noGrp="1"/>
          </p:cNvSpPr>
          <p:nvPr>
            <p:ph type="body" idx="3"/>
          </p:nvPr>
        </p:nvSpPr>
        <p:spPr>
          <a:xfrm>
            <a:off x="5184647" y="3319548"/>
            <a:ext cx="6245351" cy="548640"/>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400"/>
              </a:spcBef>
              <a:spcAft>
                <a:spcPts val="0"/>
              </a:spcAft>
              <a:buClr>
                <a:srgbClr val="262626"/>
              </a:buClr>
              <a:buSzPts val="2200"/>
              <a:buNone/>
              <a:defRPr sz="2200" b="0" i="1"/>
            </a:lvl1pPr>
            <a:lvl2pPr marL="914400" lvl="1" indent="-228600" algn="l">
              <a:lnSpc>
                <a:spcPct val="110000"/>
              </a:lnSpc>
              <a:spcBef>
                <a:spcPts val="400"/>
              </a:spcBef>
              <a:spcAft>
                <a:spcPts val="0"/>
              </a:spcAft>
              <a:buClr>
                <a:srgbClr val="262626"/>
              </a:buClr>
              <a:buSzPts val="2000"/>
              <a:buNone/>
              <a:defRPr sz="2000" b="1"/>
            </a:lvl2pPr>
            <a:lvl3pPr marL="1371600" lvl="2" indent="-228600" algn="l">
              <a:lnSpc>
                <a:spcPct val="110000"/>
              </a:lnSpc>
              <a:spcBef>
                <a:spcPts val="400"/>
              </a:spcBef>
              <a:spcAft>
                <a:spcPts val="0"/>
              </a:spcAft>
              <a:buClr>
                <a:srgbClr val="262626"/>
              </a:buClr>
              <a:buSzPts val="1800"/>
              <a:buNone/>
              <a:defRPr sz="1800" b="1"/>
            </a:lvl3pPr>
            <a:lvl4pPr marL="1828800" lvl="3" indent="-228600" algn="l">
              <a:lnSpc>
                <a:spcPct val="110000"/>
              </a:lnSpc>
              <a:spcBef>
                <a:spcPts val="400"/>
              </a:spcBef>
              <a:spcAft>
                <a:spcPts val="0"/>
              </a:spcAft>
              <a:buClr>
                <a:srgbClr val="262626"/>
              </a:buClr>
              <a:buSzPts val="1600"/>
              <a:buNone/>
              <a:defRPr sz="1600" b="1"/>
            </a:lvl4pPr>
            <a:lvl5pPr marL="2286000" lvl="4" indent="-228600" algn="l">
              <a:lnSpc>
                <a:spcPct val="110000"/>
              </a:lnSpc>
              <a:spcBef>
                <a:spcPts val="4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1"/>
          <p:cNvSpPr txBox="1">
            <a:spLocks noGrp="1"/>
          </p:cNvSpPr>
          <p:nvPr>
            <p:ph type="body" idx="4"/>
          </p:nvPr>
        </p:nvSpPr>
        <p:spPr>
          <a:xfrm>
            <a:off x="5184646" y="3932372"/>
            <a:ext cx="6245352" cy="18288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400"/>
              </a:spcBef>
              <a:spcAft>
                <a:spcPts val="0"/>
              </a:spcAft>
              <a:buClr>
                <a:srgbClr val="262626"/>
              </a:buClr>
              <a:buSzPts val="1800"/>
              <a:buChar char="•"/>
              <a:defRPr/>
            </a:lvl1pPr>
            <a:lvl2pPr marL="914400" lvl="1" indent="-228600" algn="l">
              <a:lnSpc>
                <a:spcPct val="110000"/>
              </a:lnSpc>
              <a:spcBef>
                <a:spcPts val="400"/>
              </a:spcBef>
              <a:spcAft>
                <a:spcPts val="0"/>
              </a:spcAft>
              <a:buClr>
                <a:srgbClr val="262626"/>
              </a:buClr>
              <a:buSzPts val="1800"/>
              <a:buNone/>
              <a:defRPr/>
            </a:lvl2pPr>
            <a:lvl3pPr marL="1371600" lvl="2" indent="-342900" algn="l">
              <a:lnSpc>
                <a:spcPct val="110000"/>
              </a:lnSpc>
              <a:spcBef>
                <a:spcPts val="400"/>
              </a:spcBef>
              <a:spcAft>
                <a:spcPts val="0"/>
              </a:spcAft>
              <a:buClr>
                <a:srgbClr val="262626"/>
              </a:buClr>
              <a:buSzPts val="1800"/>
              <a:buChar char="•"/>
              <a:defRPr/>
            </a:lvl3pPr>
            <a:lvl4pPr marL="1828800" lvl="3" indent="-228600" algn="l">
              <a:lnSpc>
                <a:spcPct val="110000"/>
              </a:lnSpc>
              <a:spcBef>
                <a:spcPts val="400"/>
              </a:spcBef>
              <a:spcAft>
                <a:spcPts val="0"/>
              </a:spcAft>
              <a:buClr>
                <a:srgbClr val="262626"/>
              </a:buClr>
              <a:buSzPts val="1800"/>
              <a:buNone/>
              <a:defRPr/>
            </a:lvl4pPr>
            <a:lvl5pPr marL="2286000" lvl="4" indent="-342900" algn="l">
              <a:lnSpc>
                <a:spcPct val="110000"/>
              </a:lnSpc>
              <a:spcBef>
                <a:spcPts val="4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1"/>
          <p:cNvSpPr txBox="1">
            <a:spLocks noGrp="1"/>
          </p:cNvSpPr>
          <p:nvPr>
            <p:ph type="title"/>
          </p:nvPr>
        </p:nvSpPr>
        <p:spPr>
          <a:xfrm>
            <a:off x="758952" y="758952"/>
            <a:ext cx="3831336" cy="47548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1"/>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1"/>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758952" y="758952"/>
            <a:ext cx="3831336" cy="47548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2"/>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2"/>
        <p:cNvGrpSpPr/>
        <p:nvPr/>
      </p:nvGrpSpPr>
      <p:grpSpPr>
        <a:xfrm>
          <a:off x="0" y="0"/>
          <a:ext cx="0" cy="0"/>
          <a:chOff x="0" y="0"/>
          <a:chExt cx="0" cy="0"/>
        </a:xfrm>
      </p:grpSpPr>
      <p:sp>
        <p:nvSpPr>
          <p:cNvPr id="73" name="Google Shape;73;p13"/>
          <p:cNvSpPr txBox="1">
            <a:spLocks noGrp="1"/>
          </p:cNvSpPr>
          <p:nvPr>
            <p:ph type="body" idx="1"/>
          </p:nvPr>
        </p:nvSpPr>
        <p:spPr>
          <a:xfrm>
            <a:off x="5183188" y="758951"/>
            <a:ext cx="6245352" cy="4754881"/>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400"/>
              </a:spcBef>
              <a:spcAft>
                <a:spcPts val="0"/>
              </a:spcAft>
              <a:buClr>
                <a:srgbClr val="262626"/>
              </a:buClr>
              <a:buSzPts val="2000"/>
              <a:buChar char="•"/>
              <a:defRPr sz="2000"/>
            </a:lvl1pPr>
            <a:lvl2pPr marL="914400" lvl="1" indent="-228600" algn="l">
              <a:lnSpc>
                <a:spcPct val="110000"/>
              </a:lnSpc>
              <a:spcBef>
                <a:spcPts val="400"/>
              </a:spcBef>
              <a:spcAft>
                <a:spcPts val="0"/>
              </a:spcAft>
              <a:buClr>
                <a:srgbClr val="262626"/>
              </a:buClr>
              <a:buSzPts val="1800"/>
              <a:buNone/>
              <a:defRPr sz="1800"/>
            </a:lvl2pPr>
            <a:lvl3pPr marL="1371600" lvl="2" indent="-330200" algn="l">
              <a:lnSpc>
                <a:spcPct val="110000"/>
              </a:lnSpc>
              <a:spcBef>
                <a:spcPts val="400"/>
              </a:spcBef>
              <a:spcAft>
                <a:spcPts val="0"/>
              </a:spcAft>
              <a:buClr>
                <a:srgbClr val="262626"/>
              </a:buClr>
              <a:buSzPts val="1600"/>
              <a:buChar char="•"/>
              <a:defRPr sz="1600"/>
            </a:lvl3pPr>
            <a:lvl4pPr marL="1828800" lvl="3" indent="-228600" algn="l">
              <a:lnSpc>
                <a:spcPct val="110000"/>
              </a:lnSpc>
              <a:spcBef>
                <a:spcPts val="400"/>
              </a:spcBef>
              <a:spcAft>
                <a:spcPts val="0"/>
              </a:spcAft>
              <a:buClr>
                <a:srgbClr val="262626"/>
              </a:buClr>
              <a:buSzPts val="1400"/>
              <a:buNone/>
              <a:defRPr sz="1400"/>
            </a:lvl4pPr>
            <a:lvl5pPr marL="2286000" lvl="4" indent="-317500" algn="l">
              <a:lnSpc>
                <a:spcPct val="110000"/>
              </a:lnSpc>
              <a:spcBef>
                <a:spcPts val="400"/>
              </a:spcBef>
              <a:spcAft>
                <a:spcPts val="0"/>
              </a:spcAft>
              <a:buClr>
                <a:srgbClr val="262626"/>
              </a:buClr>
              <a:buSzPts val="1400"/>
              <a:buChar char="•"/>
              <a:defRPr sz="1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13"/>
          <p:cNvSpPr txBox="1">
            <a:spLocks noGrp="1"/>
          </p:cNvSpPr>
          <p:nvPr>
            <p:ph type="body" idx="2"/>
          </p:nvPr>
        </p:nvSpPr>
        <p:spPr>
          <a:xfrm>
            <a:off x="758953" y="3815080"/>
            <a:ext cx="3831336" cy="16987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400"/>
              </a:spcBef>
              <a:spcAft>
                <a:spcPts val="0"/>
              </a:spcAft>
              <a:buClr>
                <a:srgbClr val="262626"/>
              </a:buClr>
              <a:buSzPts val="2000"/>
              <a:buNone/>
              <a:defRPr sz="2000"/>
            </a:lvl1pPr>
            <a:lvl2pPr marL="914400" lvl="1" indent="-228600" algn="l">
              <a:lnSpc>
                <a:spcPct val="110000"/>
              </a:lnSpc>
              <a:spcBef>
                <a:spcPts val="400"/>
              </a:spcBef>
              <a:spcAft>
                <a:spcPts val="0"/>
              </a:spcAft>
              <a:buClr>
                <a:srgbClr val="262626"/>
              </a:buClr>
              <a:buSzPts val="1400"/>
              <a:buNone/>
              <a:defRPr sz="1400"/>
            </a:lvl2pPr>
            <a:lvl3pPr marL="1371600" lvl="2" indent="-228600" algn="l">
              <a:lnSpc>
                <a:spcPct val="110000"/>
              </a:lnSpc>
              <a:spcBef>
                <a:spcPts val="400"/>
              </a:spcBef>
              <a:spcAft>
                <a:spcPts val="0"/>
              </a:spcAft>
              <a:buClr>
                <a:srgbClr val="262626"/>
              </a:buClr>
              <a:buSzPts val="1200"/>
              <a:buNone/>
              <a:defRPr sz="1200"/>
            </a:lvl3pPr>
            <a:lvl4pPr marL="1828800" lvl="3" indent="-228600" algn="l">
              <a:lnSpc>
                <a:spcPct val="110000"/>
              </a:lnSpc>
              <a:spcBef>
                <a:spcPts val="400"/>
              </a:spcBef>
              <a:spcAft>
                <a:spcPts val="0"/>
              </a:spcAft>
              <a:buClr>
                <a:srgbClr val="262626"/>
              </a:buClr>
              <a:buSzPts val="1000"/>
              <a:buNone/>
              <a:defRPr sz="1000"/>
            </a:lvl4pPr>
            <a:lvl5pPr marL="2286000" lvl="4" indent="-228600" algn="l">
              <a:lnSpc>
                <a:spcPct val="110000"/>
              </a:lnSpc>
              <a:spcBef>
                <a:spcPts val="400"/>
              </a:spcBef>
              <a:spcAft>
                <a:spcPts val="0"/>
              </a:spcAft>
              <a:buClr>
                <a:srgbClr val="26262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3"/>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8" name="Google Shape;78;p13"/>
          <p:cNvSpPr txBox="1">
            <a:spLocks noGrp="1"/>
          </p:cNvSpPr>
          <p:nvPr>
            <p:ph type="title"/>
          </p:nvPr>
        </p:nvSpPr>
        <p:spPr>
          <a:xfrm>
            <a:off x="758952" y="758952"/>
            <a:ext cx="3831336" cy="293017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4" title="Page Number Shape"/>
          <p:cNvSpPr/>
          <p:nvPr/>
        </p:nvSpPr>
        <p:spPr>
          <a:xfrm>
            <a:off x="11784011" y="5778801"/>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7" name="Google Shape;7;p4"/>
          <p:cNvSpPr txBox="1">
            <a:spLocks noGrp="1"/>
          </p:cNvSpPr>
          <p:nvPr>
            <p:ph type="title"/>
          </p:nvPr>
        </p:nvSpPr>
        <p:spPr>
          <a:xfrm>
            <a:off x="758952" y="758952"/>
            <a:ext cx="3831336" cy="475488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FEFEFE"/>
              </a:buClr>
              <a:buSzPts val="6000"/>
              <a:buFont typeface="Arial"/>
              <a:buNone/>
              <a:defRPr sz="6000" b="0" i="1" u="none" strike="noStrike" cap="none">
                <a:solidFill>
                  <a:srgbClr val="FEFEF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4"/>
          <p:cNvSpPr txBox="1">
            <a:spLocks noGrp="1"/>
          </p:cNvSpPr>
          <p:nvPr>
            <p:ph type="body" idx="1"/>
          </p:nvPr>
        </p:nvSpPr>
        <p:spPr>
          <a:xfrm>
            <a:off x="5184648" y="758952"/>
            <a:ext cx="6245352" cy="475488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400"/>
              </a:spcBef>
              <a:spcAft>
                <a:spcPts val="0"/>
              </a:spcAft>
              <a:buClr>
                <a:srgbClr val="FEFEFE"/>
              </a:buClr>
              <a:buSzPts val="2000"/>
              <a:buFont typeface="Arial"/>
              <a:buChar char="•"/>
              <a:defRPr sz="2000" b="0" i="0" u="none" strike="noStrike" cap="none">
                <a:solidFill>
                  <a:srgbClr val="FEFEFE"/>
                </a:solidFill>
                <a:latin typeface="Avenir"/>
                <a:ea typeface="Avenir"/>
                <a:cs typeface="Avenir"/>
                <a:sym typeface="Avenir"/>
              </a:defRPr>
            </a:lvl1pPr>
            <a:lvl2pPr marL="914400" marR="0" lvl="1" indent="-228600" algn="l" rtl="0">
              <a:lnSpc>
                <a:spcPct val="110000"/>
              </a:lnSpc>
              <a:spcBef>
                <a:spcPts val="400"/>
              </a:spcBef>
              <a:spcAft>
                <a:spcPts val="0"/>
              </a:spcAft>
              <a:buClr>
                <a:srgbClr val="FEFEFE"/>
              </a:buClr>
              <a:buSzPts val="1800"/>
              <a:buFont typeface="Arial"/>
              <a:buNone/>
              <a:defRPr sz="1800" b="0" i="1" u="none" strike="noStrike" cap="none">
                <a:solidFill>
                  <a:srgbClr val="FEFEFE"/>
                </a:solidFill>
                <a:latin typeface="Avenir"/>
                <a:ea typeface="Avenir"/>
                <a:cs typeface="Avenir"/>
                <a:sym typeface="Avenir"/>
              </a:defRPr>
            </a:lvl2pPr>
            <a:lvl3pPr marL="1371600" marR="0" lvl="2" indent="-330200" algn="l" rtl="0">
              <a:lnSpc>
                <a:spcPct val="110000"/>
              </a:lnSpc>
              <a:spcBef>
                <a:spcPts val="400"/>
              </a:spcBef>
              <a:spcAft>
                <a:spcPts val="0"/>
              </a:spcAft>
              <a:buClr>
                <a:srgbClr val="FEFEFE"/>
              </a:buClr>
              <a:buSzPts val="1600"/>
              <a:buFont typeface="Arial"/>
              <a:buChar char="•"/>
              <a:defRPr sz="1600" b="0" i="0" u="none" strike="noStrike" cap="none">
                <a:solidFill>
                  <a:srgbClr val="FEFEFE"/>
                </a:solidFill>
                <a:latin typeface="Avenir"/>
                <a:ea typeface="Avenir"/>
                <a:cs typeface="Avenir"/>
                <a:sym typeface="Avenir"/>
              </a:defRPr>
            </a:lvl3pPr>
            <a:lvl4pPr marL="1828800" marR="0" lvl="3" indent="-228600" algn="l" rtl="0">
              <a:lnSpc>
                <a:spcPct val="110000"/>
              </a:lnSpc>
              <a:spcBef>
                <a:spcPts val="400"/>
              </a:spcBef>
              <a:spcAft>
                <a:spcPts val="0"/>
              </a:spcAft>
              <a:buClr>
                <a:srgbClr val="FEFEFE"/>
              </a:buClr>
              <a:buSzPts val="1400"/>
              <a:buFont typeface="Arial"/>
              <a:buNone/>
              <a:defRPr sz="1400" b="0" i="1" u="none" strike="noStrike" cap="none">
                <a:solidFill>
                  <a:srgbClr val="FEFEFE"/>
                </a:solidFill>
                <a:latin typeface="Avenir"/>
                <a:ea typeface="Avenir"/>
                <a:cs typeface="Avenir"/>
                <a:sym typeface="Avenir"/>
              </a:defRPr>
            </a:lvl4pPr>
            <a:lvl5pPr marL="2286000" marR="0" lvl="4" indent="-317500" algn="l" rtl="0">
              <a:lnSpc>
                <a:spcPct val="110000"/>
              </a:lnSpc>
              <a:spcBef>
                <a:spcPts val="400"/>
              </a:spcBef>
              <a:spcAft>
                <a:spcPts val="0"/>
              </a:spcAft>
              <a:buClr>
                <a:srgbClr val="FEFEFE"/>
              </a:buClr>
              <a:buSzPts val="1400"/>
              <a:buFont typeface="Arial"/>
              <a:buChar char="•"/>
              <a:defRPr sz="1400" b="0" i="0" u="none" strike="noStrike" cap="none">
                <a:solidFill>
                  <a:srgbClr val="FEFEFE"/>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endParaRPr/>
          </a:p>
        </p:txBody>
      </p:sp>
      <p:sp>
        <p:nvSpPr>
          <p:cNvPr id="9" name="Google Shape;9;p4"/>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rgbClr val="FEFEFE"/>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10" name="Google Shape;10;p4"/>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FEFEFE"/>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11" name="Google Shape;11;p4"/>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marR="0" lvl="0" indent="0" algn="ctr" rtl="0">
              <a:spcBef>
                <a:spcPts val="0"/>
              </a:spcBef>
              <a:buNone/>
              <a:defRPr sz="900" b="1" u="none">
                <a:solidFill>
                  <a:schemeClr val="dk1"/>
                </a:solidFill>
                <a:latin typeface="Avenir"/>
                <a:ea typeface="Avenir"/>
                <a:cs typeface="Avenir"/>
                <a:sym typeface="Avenir"/>
              </a:defRPr>
            </a:lvl1pPr>
            <a:lvl2pPr marL="0" marR="0" lvl="1" indent="0" algn="ctr" rtl="0">
              <a:spcBef>
                <a:spcPts val="0"/>
              </a:spcBef>
              <a:buNone/>
              <a:defRPr sz="900" b="1" u="none">
                <a:solidFill>
                  <a:schemeClr val="dk1"/>
                </a:solidFill>
                <a:latin typeface="Avenir"/>
                <a:ea typeface="Avenir"/>
                <a:cs typeface="Avenir"/>
                <a:sym typeface="Avenir"/>
              </a:defRPr>
            </a:lvl2pPr>
            <a:lvl3pPr marL="0" marR="0" lvl="2" indent="0" algn="ctr" rtl="0">
              <a:spcBef>
                <a:spcPts val="0"/>
              </a:spcBef>
              <a:buNone/>
              <a:defRPr sz="900" b="1" u="none">
                <a:solidFill>
                  <a:schemeClr val="dk1"/>
                </a:solidFill>
                <a:latin typeface="Avenir"/>
                <a:ea typeface="Avenir"/>
                <a:cs typeface="Avenir"/>
                <a:sym typeface="Avenir"/>
              </a:defRPr>
            </a:lvl3pPr>
            <a:lvl4pPr marL="0" marR="0" lvl="3" indent="0" algn="ctr" rtl="0">
              <a:spcBef>
                <a:spcPts val="0"/>
              </a:spcBef>
              <a:buNone/>
              <a:defRPr sz="900" b="1" u="none">
                <a:solidFill>
                  <a:schemeClr val="dk1"/>
                </a:solidFill>
                <a:latin typeface="Avenir"/>
                <a:ea typeface="Avenir"/>
                <a:cs typeface="Avenir"/>
                <a:sym typeface="Avenir"/>
              </a:defRPr>
            </a:lvl4pPr>
            <a:lvl5pPr marL="0" marR="0" lvl="4" indent="0" algn="ctr" rtl="0">
              <a:spcBef>
                <a:spcPts val="0"/>
              </a:spcBef>
              <a:buNone/>
              <a:defRPr sz="900" b="1" u="none">
                <a:solidFill>
                  <a:schemeClr val="dk1"/>
                </a:solidFill>
                <a:latin typeface="Avenir"/>
                <a:ea typeface="Avenir"/>
                <a:cs typeface="Avenir"/>
                <a:sym typeface="Avenir"/>
              </a:defRPr>
            </a:lvl5pPr>
            <a:lvl6pPr marL="0" marR="0" lvl="5" indent="0" algn="ctr" rtl="0">
              <a:spcBef>
                <a:spcPts val="0"/>
              </a:spcBef>
              <a:buNone/>
              <a:defRPr sz="900" b="1" u="none">
                <a:solidFill>
                  <a:schemeClr val="dk1"/>
                </a:solidFill>
                <a:latin typeface="Avenir"/>
                <a:ea typeface="Avenir"/>
                <a:cs typeface="Avenir"/>
                <a:sym typeface="Avenir"/>
              </a:defRPr>
            </a:lvl6pPr>
            <a:lvl7pPr marL="0" marR="0" lvl="6" indent="0" algn="ctr" rtl="0">
              <a:spcBef>
                <a:spcPts val="0"/>
              </a:spcBef>
              <a:buNone/>
              <a:defRPr sz="900" b="1" u="none">
                <a:solidFill>
                  <a:schemeClr val="dk1"/>
                </a:solidFill>
                <a:latin typeface="Avenir"/>
                <a:ea typeface="Avenir"/>
                <a:cs typeface="Avenir"/>
                <a:sym typeface="Avenir"/>
              </a:defRPr>
            </a:lvl7pPr>
            <a:lvl8pPr marL="0" marR="0" lvl="7" indent="0" algn="ctr" rtl="0">
              <a:spcBef>
                <a:spcPts val="0"/>
              </a:spcBef>
              <a:buNone/>
              <a:defRPr sz="900" b="1" u="none">
                <a:solidFill>
                  <a:schemeClr val="dk1"/>
                </a:solidFill>
                <a:latin typeface="Avenir"/>
                <a:ea typeface="Avenir"/>
                <a:cs typeface="Avenir"/>
                <a:sym typeface="Avenir"/>
              </a:defRPr>
            </a:lvl8pPr>
            <a:lvl9pPr marL="0" marR="0" lvl="8" indent="0" algn="ctr" rtl="0">
              <a:spcBef>
                <a:spcPts val="0"/>
              </a:spcBef>
              <a:buNone/>
              <a:defRPr sz="900" b="1" u="none">
                <a:solidFill>
                  <a:schemeClr val="dk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
        <p:cNvGrpSpPr/>
        <p:nvPr/>
      </p:nvGrpSpPr>
      <p:grpSpPr>
        <a:xfrm>
          <a:off x="0" y="0"/>
          <a:ext cx="0" cy="0"/>
          <a:chOff x="0" y="0"/>
          <a:chExt cx="0" cy="0"/>
        </a:xfrm>
      </p:grpSpPr>
      <p:sp>
        <p:nvSpPr>
          <p:cNvPr id="21" name="Google Shape;21;p3" title="Page Number Shape"/>
          <p:cNvSpPr/>
          <p:nvPr/>
        </p:nvSpPr>
        <p:spPr>
          <a:xfrm>
            <a:off x="11784011" y="5778801"/>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
        <p:nvSpPr>
          <p:cNvPr id="22" name="Google Shape;22;p3"/>
          <p:cNvSpPr txBox="1">
            <a:spLocks noGrp="1"/>
          </p:cNvSpPr>
          <p:nvPr>
            <p:ph type="title"/>
          </p:nvPr>
        </p:nvSpPr>
        <p:spPr>
          <a:xfrm>
            <a:off x="758952" y="758952"/>
            <a:ext cx="3831336" cy="475488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262626"/>
              </a:buClr>
              <a:buSzPts val="6000"/>
              <a:buFont typeface="Arial"/>
              <a:buNone/>
              <a:defRPr sz="6000" b="0" i="1"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5184648" y="758952"/>
            <a:ext cx="6245352" cy="475488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400"/>
              </a:spcBef>
              <a:spcAft>
                <a:spcPts val="0"/>
              </a:spcAft>
              <a:buClr>
                <a:srgbClr val="262626"/>
              </a:buClr>
              <a:buSzPts val="2000"/>
              <a:buFont typeface="Arial"/>
              <a:buChar char="•"/>
              <a:defRPr sz="2000" b="0" i="0" u="none" strike="noStrike" cap="none">
                <a:solidFill>
                  <a:srgbClr val="262626"/>
                </a:solidFill>
                <a:latin typeface="Avenir"/>
                <a:ea typeface="Avenir"/>
                <a:cs typeface="Avenir"/>
                <a:sym typeface="Avenir"/>
              </a:defRPr>
            </a:lvl1pPr>
            <a:lvl2pPr marL="914400" marR="0" lvl="1" indent="-228600" algn="l" rtl="0">
              <a:lnSpc>
                <a:spcPct val="110000"/>
              </a:lnSpc>
              <a:spcBef>
                <a:spcPts val="400"/>
              </a:spcBef>
              <a:spcAft>
                <a:spcPts val="0"/>
              </a:spcAft>
              <a:buClr>
                <a:srgbClr val="262626"/>
              </a:buClr>
              <a:buSzPts val="1800"/>
              <a:buFont typeface="Arial"/>
              <a:buNone/>
              <a:defRPr sz="1800" b="0" i="1" u="none" strike="noStrike" cap="none">
                <a:solidFill>
                  <a:srgbClr val="262626"/>
                </a:solidFill>
                <a:latin typeface="Avenir"/>
                <a:ea typeface="Avenir"/>
                <a:cs typeface="Avenir"/>
                <a:sym typeface="Avenir"/>
              </a:defRPr>
            </a:lvl2pPr>
            <a:lvl3pPr marL="1371600" marR="0" lvl="2" indent="-330200" algn="l" rtl="0">
              <a:lnSpc>
                <a:spcPct val="110000"/>
              </a:lnSpc>
              <a:spcBef>
                <a:spcPts val="400"/>
              </a:spcBef>
              <a:spcAft>
                <a:spcPts val="0"/>
              </a:spcAft>
              <a:buClr>
                <a:srgbClr val="262626"/>
              </a:buClr>
              <a:buSzPts val="1600"/>
              <a:buFont typeface="Arial"/>
              <a:buChar char="•"/>
              <a:defRPr sz="1600" b="0" i="0" u="none" strike="noStrike" cap="none">
                <a:solidFill>
                  <a:srgbClr val="262626"/>
                </a:solidFill>
                <a:latin typeface="Avenir"/>
                <a:ea typeface="Avenir"/>
                <a:cs typeface="Avenir"/>
                <a:sym typeface="Avenir"/>
              </a:defRPr>
            </a:lvl3pPr>
            <a:lvl4pPr marL="1828800" marR="0" lvl="3" indent="-228600" algn="l" rtl="0">
              <a:lnSpc>
                <a:spcPct val="110000"/>
              </a:lnSpc>
              <a:spcBef>
                <a:spcPts val="400"/>
              </a:spcBef>
              <a:spcAft>
                <a:spcPts val="0"/>
              </a:spcAft>
              <a:buClr>
                <a:srgbClr val="262626"/>
              </a:buClr>
              <a:buSzPts val="1400"/>
              <a:buFont typeface="Arial"/>
              <a:buNone/>
              <a:defRPr sz="1400" b="0" i="1" u="none" strike="noStrike" cap="none">
                <a:solidFill>
                  <a:srgbClr val="262626"/>
                </a:solidFill>
                <a:latin typeface="Avenir"/>
                <a:ea typeface="Avenir"/>
                <a:cs typeface="Avenir"/>
                <a:sym typeface="Avenir"/>
              </a:defRPr>
            </a:lvl4pPr>
            <a:lvl5pPr marL="2286000" marR="0" lvl="4" indent="-317500" algn="l" rtl="0">
              <a:lnSpc>
                <a:spcPct val="110000"/>
              </a:lnSpc>
              <a:spcBef>
                <a:spcPts val="400"/>
              </a:spcBef>
              <a:spcAft>
                <a:spcPts val="0"/>
              </a:spcAft>
              <a:buClr>
                <a:srgbClr val="262626"/>
              </a:buClr>
              <a:buSzPts val="1400"/>
              <a:buFont typeface="Arial"/>
              <a:buChar char="•"/>
              <a:defRPr sz="1400" b="0" i="0" u="none" strike="noStrike" cap="none">
                <a:solidFill>
                  <a:srgbClr val="262626"/>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24" name="Google Shape;24;p3"/>
          <p:cNvSpPr txBox="1">
            <a:spLocks noGrp="1"/>
          </p:cNvSpPr>
          <p:nvPr>
            <p:ph type="dt" idx="10"/>
          </p:nvPr>
        </p:nvSpPr>
        <p:spPr>
          <a:xfrm>
            <a:off x="7616952" y="6007608"/>
            <a:ext cx="3813048"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rgbClr val="262626"/>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5" name="Google Shape;25;p3"/>
          <p:cNvSpPr txBox="1">
            <a:spLocks noGrp="1"/>
          </p:cNvSpPr>
          <p:nvPr>
            <p:ph type="ftr" idx="11"/>
          </p:nvPr>
        </p:nvSpPr>
        <p:spPr>
          <a:xfrm>
            <a:off x="758952" y="6007608"/>
            <a:ext cx="383133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262626"/>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6" name="Google Shape;26;p3"/>
          <p:cNvSpPr txBox="1">
            <a:spLocks noGrp="1"/>
          </p:cNvSpPr>
          <p:nvPr>
            <p:ph type="sldNum" idx="12"/>
          </p:nvPr>
        </p:nvSpPr>
        <p:spPr>
          <a:xfrm>
            <a:off x="11786616" y="6007608"/>
            <a:ext cx="411480" cy="365125"/>
          </a:xfrm>
          <a:prstGeom prst="rect">
            <a:avLst/>
          </a:prstGeom>
          <a:noFill/>
          <a:ln>
            <a:noFill/>
          </a:ln>
        </p:spPr>
        <p:txBody>
          <a:bodyPr spcFirstLastPara="1" wrap="square" lIns="45700" tIns="45700" rIns="45700" bIns="45700" anchor="ctr" anchorCtr="0">
            <a:noAutofit/>
          </a:bodyPr>
          <a:lstStyle>
            <a:lvl1pPr marL="0" marR="0" lvl="0" indent="0" algn="ctr" rtl="0">
              <a:spcBef>
                <a:spcPts val="0"/>
              </a:spcBef>
              <a:buNone/>
              <a:defRPr sz="900" b="1" u="none">
                <a:solidFill>
                  <a:schemeClr val="lt1"/>
                </a:solidFill>
                <a:latin typeface="Avenir"/>
                <a:ea typeface="Avenir"/>
                <a:cs typeface="Avenir"/>
                <a:sym typeface="Avenir"/>
              </a:defRPr>
            </a:lvl1pPr>
            <a:lvl2pPr marL="0" marR="0" lvl="1" indent="0" algn="ctr" rtl="0">
              <a:spcBef>
                <a:spcPts val="0"/>
              </a:spcBef>
              <a:buNone/>
              <a:defRPr sz="900" b="1" u="none">
                <a:solidFill>
                  <a:schemeClr val="lt1"/>
                </a:solidFill>
                <a:latin typeface="Avenir"/>
                <a:ea typeface="Avenir"/>
                <a:cs typeface="Avenir"/>
                <a:sym typeface="Avenir"/>
              </a:defRPr>
            </a:lvl2pPr>
            <a:lvl3pPr marL="0" marR="0" lvl="2" indent="0" algn="ctr" rtl="0">
              <a:spcBef>
                <a:spcPts val="0"/>
              </a:spcBef>
              <a:buNone/>
              <a:defRPr sz="900" b="1" u="none">
                <a:solidFill>
                  <a:schemeClr val="lt1"/>
                </a:solidFill>
                <a:latin typeface="Avenir"/>
                <a:ea typeface="Avenir"/>
                <a:cs typeface="Avenir"/>
                <a:sym typeface="Avenir"/>
              </a:defRPr>
            </a:lvl3pPr>
            <a:lvl4pPr marL="0" marR="0" lvl="3" indent="0" algn="ctr" rtl="0">
              <a:spcBef>
                <a:spcPts val="0"/>
              </a:spcBef>
              <a:buNone/>
              <a:defRPr sz="900" b="1" u="none">
                <a:solidFill>
                  <a:schemeClr val="lt1"/>
                </a:solidFill>
                <a:latin typeface="Avenir"/>
                <a:ea typeface="Avenir"/>
                <a:cs typeface="Avenir"/>
                <a:sym typeface="Avenir"/>
              </a:defRPr>
            </a:lvl4pPr>
            <a:lvl5pPr marL="0" marR="0" lvl="4" indent="0" algn="ctr" rtl="0">
              <a:spcBef>
                <a:spcPts val="0"/>
              </a:spcBef>
              <a:buNone/>
              <a:defRPr sz="900" b="1" u="none">
                <a:solidFill>
                  <a:schemeClr val="lt1"/>
                </a:solidFill>
                <a:latin typeface="Avenir"/>
                <a:ea typeface="Avenir"/>
                <a:cs typeface="Avenir"/>
                <a:sym typeface="Avenir"/>
              </a:defRPr>
            </a:lvl5pPr>
            <a:lvl6pPr marL="0" marR="0" lvl="5" indent="0" algn="ctr" rtl="0">
              <a:spcBef>
                <a:spcPts val="0"/>
              </a:spcBef>
              <a:buNone/>
              <a:defRPr sz="900" b="1" u="none">
                <a:solidFill>
                  <a:schemeClr val="lt1"/>
                </a:solidFill>
                <a:latin typeface="Avenir"/>
                <a:ea typeface="Avenir"/>
                <a:cs typeface="Avenir"/>
                <a:sym typeface="Avenir"/>
              </a:defRPr>
            </a:lvl6pPr>
            <a:lvl7pPr marL="0" marR="0" lvl="6" indent="0" algn="ctr" rtl="0">
              <a:spcBef>
                <a:spcPts val="0"/>
              </a:spcBef>
              <a:buNone/>
              <a:defRPr sz="900" b="1" u="none">
                <a:solidFill>
                  <a:schemeClr val="lt1"/>
                </a:solidFill>
                <a:latin typeface="Avenir"/>
                <a:ea typeface="Avenir"/>
                <a:cs typeface="Avenir"/>
                <a:sym typeface="Avenir"/>
              </a:defRPr>
            </a:lvl7pPr>
            <a:lvl8pPr marL="0" marR="0" lvl="7" indent="0" algn="ctr" rtl="0">
              <a:spcBef>
                <a:spcPts val="0"/>
              </a:spcBef>
              <a:buNone/>
              <a:defRPr sz="900" b="1" u="none">
                <a:solidFill>
                  <a:schemeClr val="lt1"/>
                </a:solidFill>
                <a:latin typeface="Avenir"/>
                <a:ea typeface="Avenir"/>
                <a:cs typeface="Avenir"/>
                <a:sym typeface="Avenir"/>
              </a:defRPr>
            </a:lvl8pPr>
            <a:lvl9pPr marL="0" marR="0" lvl="8" indent="0" algn="ctr" rtl="0">
              <a:spcBef>
                <a:spcPts val="0"/>
              </a:spcBef>
              <a:buNone/>
              <a:defRPr sz="900" b="1" u="none">
                <a:solidFill>
                  <a:schemeClr val="lt1"/>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68428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6/19/2022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35121655"/>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unsplash.com/s/photos/indigenous-people?utm_source=unsplash&amp;utm_medium=referral&amp;utm_content=creditCopyText" TargetMode="External"/><Relationship Id="rId4" Type="http://schemas.openxmlformats.org/officeDocument/2006/relationships/hyperlink" Target="https://unsplash.com/@breakyourboundaries4?utm_source=unsplash&amp;utm_medium=referral&amp;utm_content=creditCopyTex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Acts 11:1-18</a:t>
            </a:r>
          </a:p>
        </p:txBody>
      </p:sp>
      <p:sp>
        <p:nvSpPr>
          <p:cNvPr id="5" name="TextBox 4">
            <a:extLst>
              <a:ext uri="{FF2B5EF4-FFF2-40B4-BE49-F238E27FC236}">
                <a16:creationId xmlns:a16="http://schemas.microsoft.com/office/drawing/2014/main" id="{108C6E15-B990-4403-AE5F-6A53D6E3C87A}"/>
              </a:ext>
            </a:extLst>
          </p:cNvPr>
          <p:cNvSpPr txBox="1"/>
          <p:nvPr/>
        </p:nvSpPr>
        <p:spPr>
          <a:xfrm>
            <a:off x="636822" y="994720"/>
            <a:ext cx="10918356" cy="50167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The apostles and the brothers throughout Judea heard that the Gentiles also had received the word of God.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So when Peter went up to Jerusalem, the circumcised believers criticized him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3</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and said, "You went into the house of uncircumcised men and ate with them."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4</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Peter began and explained everything to them precisely as it had happened: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"I was in the city of Joppa praying, and in a trance I saw a vision. I saw something like a large sheet being let down from heaven by its four corners, and it came down to where I was. </a:t>
            </a: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67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sp>
        <p:nvSpPr>
          <p:cNvPr id="4" name="TextBox 3">
            <a:extLst>
              <a:ext uri="{FF2B5EF4-FFF2-40B4-BE49-F238E27FC236}">
                <a16:creationId xmlns:a16="http://schemas.microsoft.com/office/drawing/2014/main" id="{88C181F3-A682-9883-AF14-740AB0CE6209}"/>
              </a:ext>
            </a:extLst>
          </p:cNvPr>
          <p:cNvSpPr txBox="1"/>
          <p:nvPr/>
        </p:nvSpPr>
        <p:spPr>
          <a:xfrm>
            <a:off x="559292" y="1143286"/>
            <a:ext cx="6247007" cy="4473019"/>
          </a:xfrm>
          <a:prstGeom prst="rect">
            <a:avLst/>
          </a:prstGeom>
          <a:noFill/>
        </p:spPr>
        <p:txBody>
          <a:bodyPr wrap="square" rtlCol="0">
            <a:spAutoFit/>
          </a:bodyPr>
          <a:lstStyle/>
          <a:p>
            <a:endParaRPr lang="en-AU" sz="2800" dirty="0">
              <a:solidFill>
                <a:schemeClr val="bg1"/>
              </a:solidFill>
            </a:endParaRPr>
          </a:p>
          <a:p>
            <a:r>
              <a:rPr lang="en-AU" sz="2800" b="1" baseline="30000" dirty="0">
                <a:solidFill>
                  <a:schemeClr val="bg1"/>
                </a:solidFill>
              </a:rPr>
              <a:t>7 </a:t>
            </a:r>
            <a:r>
              <a:rPr lang="en-AU" sz="2800" dirty="0">
                <a:solidFill>
                  <a:schemeClr val="bg1"/>
                </a:solidFill>
              </a:rPr>
              <a:t>When the angel who spoke to </a:t>
            </a:r>
          </a:p>
          <a:p>
            <a:r>
              <a:rPr lang="en-AU" sz="2800" dirty="0">
                <a:solidFill>
                  <a:schemeClr val="bg1"/>
                </a:solidFill>
              </a:rPr>
              <a:t>him had gone, Cornelius called </a:t>
            </a:r>
          </a:p>
          <a:p>
            <a:r>
              <a:rPr lang="en-AU" sz="2800" dirty="0">
                <a:solidFill>
                  <a:schemeClr val="bg1"/>
                </a:solidFill>
              </a:rPr>
              <a:t>two of his servants and a devout </a:t>
            </a:r>
          </a:p>
          <a:p>
            <a:r>
              <a:rPr lang="en-AU" sz="2800" dirty="0">
                <a:solidFill>
                  <a:schemeClr val="bg1"/>
                </a:solidFill>
              </a:rPr>
              <a:t>soldier who was one of his attendants. </a:t>
            </a:r>
          </a:p>
          <a:p>
            <a:endParaRPr lang="en-AU" sz="2800" b="1" baseline="30000" dirty="0">
              <a:solidFill>
                <a:schemeClr val="bg1"/>
              </a:solidFill>
            </a:endParaRPr>
          </a:p>
          <a:p>
            <a:r>
              <a:rPr lang="en-AU" sz="2800" b="1" baseline="30000" dirty="0">
                <a:solidFill>
                  <a:schemeClr val="bg1"/>
                </a:solidFill>
              </a:rPr>
              <a:t>8 </a:t>
            </a:r>
            <a:r>
              <a:rPr lang="en-AU" sz="2800" dirty="0">
                <a:solidFill>
                  <a:schemeClr val="bg1"/>
                </a:solidFill>
              </a:rPr>
              <a:t>He told them everything that had </a:t>
            </a:r>
          </a:p>
          <a:p>
            <a:r>
              <a:rPr lang="en-AU" sz="2800" dirty="0">
                <a:solidFill>
                  <a:schemeClr val="bg1"/>
                </a:solidFill>
              </a:rPr>
              <a:t>happened and sent them to Joppa.</a:t>
            </a:r>
          </a:p>
          <a:p>
            <a:endParaRPr lang="en-US" sz="2800" dirty="0">
              <a:solidFill>
                <a:schemeClr val="bg1"/>
              </a:solidFill>
            </a:endParaRPr>
          </a:p>
          <a:p>
            <a:endParaRPr lang="en-US" dirty="0"/>
          </a:p>
        </p:txBody>
      </p:sp>
      <p:pic>
        <p:nvPicPr>
          <p:cNvPr id="7" name="Picture 2" descr="Caesarea - New Testament Churches">
            <a:extLst>
              <a:ext uri="{FF2B5EF4-FFF2-40B4-BE49-F238E27FC236}">
                <a16:creationId xmlns:a16="http://schemas.microsoft.com/office/drawing/2014/main" id="{AB62A807-C1CA-AAA2-A21C-73FB211EA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525" y="-1"/>
            <a:ext cx="5733472" cy="685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17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300004" y="366609"/>
            <a:ext cx="7688000" cy="6124754"/>
          </a:xfrm>
          <a:prstGeom prst="rect">
            <a:avLst/>
          </a:prstGeom>
          <a:noFill/>
        </p:spPr>
        <p:txBody>
          <a:bodyPr wrap="square" rtlCol="0">
            <a:spAutoFit/>
          </a:bodyPr>
          <a:lstStyle/>
          <a:p>
            <a:r>
              <a:rPr lang="en-US" sz="2800" baseline="30000" dirty="0">
                <a:solidFill>
                  <a:schemeClr val="bg1"/>
                </a:solidFill>
              </a:rPr>
              <a:t>9</a:t>
            </a:r>
            <a:r>
              <a:rPr lang="en-US" sz="2800" dirty="0">
                <a:solidFill>
                  <a:schemeClr val="bg1"/>
                </a:solidFill>
              </a:rPr>
              <a:t> About noon the following day as they were on their journey and approaching the city, </a:t>
            </a:r>
          </a:p>
          <a:p>
            <a:r>
              <a:rPr lang="en-US" sz="2800" dirty="0">
                <a:solidFill>
                  <a:schemeClr val="bg1"/>
                </a:solidFill>
              </a:rPr>
              <a:t>Peter went up on the roof to pray. </a:t>
            </a:r>
          </a:p>
          <a:p>
            <a:endParaRPr lang="en-US" sz="2800" baseline="30000" dirty="0">
              <a:solidFill>
                <a:schemeClr val="bg1"/>
              </a:solidFill>
            </a:endParaRPr>
          </a:p>
          <a:p>
            <a:r>
              <a:rPr lang="en-US" sz="2800" baseline="30000" dirty="0">
                <a:solidFill>
                  <a:schemeClr val="bg1"/>
                </a:solidFill>
              </a:rPr>
              <a:t>10</a:t>
            </a:r>
            <a:r>
              <a:rPr lang="en-US" sz="2800" dirty="0">
                <a:solidFill>
                  <a:schemeClr val="bg1"/>
                </a:solidFill>
              </a:rPr>
              <a:t> He became hungry and wanted something to eat, and while the meal was being prepared, he fell into a trance. </a:t>
            </a:r>
          </a:p>
          <a:p>
            <a:endParaRPr lang="en-US" sz="2800" baseline="30000" dirty="0">
              <a:solidFill>
                <a:schemeClr val="bg1"/>
              </a:solidFill>
            </a:endParaRPr>
          </a:p>
          <a:p>
            <a:r>
              <a:rPr lang="en-US" sz="2800" baseline="30000" dirty="0">
                <a:solidFill>
                  <a:schemeClr val="bg1"/>
                </a:solidFill>
              </a:rPr>
              <a:t>11</a:t>
            </a:r>
            <a:r>
              <a:rPr lang="en-US" sz="2800" dirty="0">
                <a:solidFill>
                  <a:schemeClr val="bg1"/>
                </a:solidFill>
              </a:rPr>
              <a:t> He saw heaven opened and something like a large sheet being let down to earth by its four corners. </a:t>
            </a:r>
            <a:r>
              <a:rPr lang="en-US" sz="2800" baseline="30000" dirty="0">
                <a:solidFill>
                  <a:schemeClr val="bg1"/>
                </a:solidFill>
              </a:rPr>
              <a:t>12</a:t>
            </a:r>
            <a:r>
              <a:rPr lang="en-US" sz="2800" dirty="0">
                <a:solidFill>
                  <a:schemeClr val="bg1"/>
                </a:solidFill>
              </a:rPr>
              <a:t> It contained all kinds of four-footed animals, as well as reptiles and birds. </a:t>
            </a:r>
          </a:p>
          <a:p>
            <a:endParaRPr lang="en-US" sz="2800" baseline="30000" dirty="0">
              <a:solidFill>
                <a:schemeClr val="bg1"/>
              </a:solidFill>
            </a:endParaRPr>
          </a:p>
          <a:p>
            <a:r>
              <a:rPr lang="en-US" sz="2800" baseline="30000" dirty="0">
                <a:solidFill>
                  <a:schemeClr val="bg1"/>
                </a:solidFill>
              </a:rPr>
              <a:t>13</a:t>
            </a:r>
            <a:r>
              <a:rPr lang="en-US" sz="2800" dirty="0">
                <a:solidFill>
                  <a:schemeClr val="bg1"/>
                </a:solidFill>
              </a:rPr>
              <a:t> Then a voice told him, “Get up, Peter. Kill and eat.”</a:t>
            </a:r>
          </a:p>
        </p:txBody>
      </p:sp>
    </p:spTree>
    <p:extLst>
      <p:ext uri="{BB962C8B-B14F-4D97-AF65-F5344CB8AC3E}">
        <p14:creationId xmlns:p14="http://schemas.microsoft.com/office/powerpoint/2010/main" val="3413574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339684" y="792494"/>
            <a:ext cx="7688000" cy="4401205"/>
          </a:xfrm>
          <a:prstGeom prst="rect">
            <a:avLst/>
          </a:prstGeom>
          <a:noFill/>
        </p:spPr>
        <p:txBody>
          <a:bodyPr wrap="square" rtlCol="0">
            <a:spAutoFit/>
          </a:bodyPr>
          <a:lstStyle/>
          <a:p>
            <a:r>
              <a:rPr lang="en-US" sz="2800" baseline="30000" dirty="0">
                <a:solidFill>
                  <a:schemeClr val="bg1"/>
                </a:solidFill>
              </a:rPr>
              <a:t>14</a:t>
            </a:r>
            <a:r>
              <a:rPr lang="en-US" sz="2800" dirty="0">
                <a:solidFill>
                  <a:schemeClr val="bg1"/>
                </a:solidFill>
              </a:rPr>
              <a:t> “Surely not, Lord!” Peter replied. “I have never eaten anything impure or unclean.”</a:t>
            </a:r>
          </a:p>
          <a:p>
            <a:endParaRPr lang="en-US" sz="2800" dirty="0">
              <a:solidFill>
                <a:schemeClr val="bg1"/>
              </a:solidFill>
            </a:endParaRPr>
          </a:p>
          <a:p>
            <a:r>
              <a:rPr lang="en-US" sz="2800" baseline="30000" dirty="0">
                <a:solidFill>
                  <a:schemeClr val="bg1"/>
                </a:solidFill>
              </a:rPr>
              <a:t>15</a:t>
            </a:r>
            <a:r>
              <a:rPr lang="en-US" sz="2800" dirty="0">
                <a:solidFill>
                  <a:schemeClr val="bg1"/>
                </a:solidFill>
              </a:rPr>
              <a:t> The voice spoke to him a second time, </a:t>
            </a:r>
          </a:p>
          <a:p>
            <a:r>
              <a:rPr lang="en-US" sz="2800" dirty="0">
                <a:solidFill>
                  <a:srgbClr val="92D050"/>
                </a:solidFill>
              </a:rPr>
              <a:t>“Do not call anything impure that God has made clean.”</a:t>
            </a:r>
          </a:p>
          <a:p>
            <a:endParaRPr lang="en-US" sz="2800" dirty="0">
              <a:solidFill>
                <a:schemeClr val="bg1"/>
              </a:solidFill>
            </a:endParaRPr>
          </a:p>
          <a:p>
            <a:r>
              <a:rPr lang="en-US" sz="2800" baseline="30000" dirty="0">
                <a:solidFill>
                  <a:schemeClr val="bg1"/>
                </a:solidFill>
              </a:rPr>
              <a:t>16</a:t>
            </a:r>
            <a:r>
              <a:rPr lang="en-US" sz="2800" dirty="0">
                <a:solidFill>
                  <a:schemeClr val="bg1"/>
                </a:solidFill>
              </a:rPr>
              <a:t> This happened three times, and immediately the sheet was taken back to heaven.</a:t>
            </a:r>
          </a:p>
          <a:p>
            <a:endParaRPr lang="en-US" sz="2800" dirty="0">
              <a:solidFill>
                <a:schemeClr val="bg1"/>
              </a:solidFill>
            </a:endParaRPr>
          </a:p>
        </p:txBody>
      </p:sp>
    </p:spTree>
    <p:extLst>
      <p:ext uri="{BB962C8B-B14F-4D97-AF65-F5344CB8AC3E}">
        <p14:creationId xmlns:p14="http://schemas.microsoft.com/office/powerpoint/2010/main" val="188469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250514" y="169235"/>
            <a:ext cx="7866339" cy="6294031"/>
          </a:xfrm>
          <a:prstGeom prst="rect">
            <a:avLst/>
          </a:prstGeom>
          <a:noFill/>
        </p:spPr>
        <p:txBody>
          <a:bodyPr wrap="square" rtlCol="0">
            <a:spAutoFit/>
          </a:bodyPr>
          <a:lstStyle/>
          <a:p>
            <a:endParaRPr lang="en-AU" sz="1100" dirty="0">
              <a:solidFill>
                <a:schemeClr val="bg1"/>
              </a:solidFill>
            </a:endParaRPr>
          </a:p>
          <a:p>
            <a:r>
              <a:rPr lang="en-AU" sz="2800" baseline="30000" dirty="0">
                <a:solidFill>
                  <a:schemeClr val="bg1"/>
                </a:solidFill>
              </a:rPr>
              <a:t>17</a:t>
            </a:r>
            <a:r>
              <a:rPr lang="en-AU" sz="2800" dirty="0">
                <a:solidFill>
                  <a:schemeClr val="bg1"/>
                </a:solidFill>
              </a:rPr>
              <a:t> While Peter was </a:t>
            </a:r>
            <a:r>
              <a:rPr lang="en-AU" sz="2800" dirty="0">
                <a:solidFill>
                  <a:srgbClr val="92D050"/>
                </a:solidFill>
              </a:rPr>
              <a:t>wondering</a:t>
            </a:r>
            <a:r>
              <a:rPr lang="en-AU" sz="2800" dirty="0">
                <a:solidFill>
                  <a:schemeClr val="bg1"/>
                </a:solidFill>
              </a:rPr>
              <a:t> about the meaning of the vision, the men sent by Cornelius found out where Simon’s house was and stopped at the gate. </a:t>
            </a:r>
            <a:r>
              <a:rPr lang="en-AU" sz="2800" baseline="30000" dirty="0">
                <a:solidFill>
                  <a:schemeClr val="bg1"/>
                </a:solidFill>
              </a:rPr>
              <a:t>18</a:t>
            </a:r>
            <a:r>
              <a:rPr lang="en-AU" sz="2800" dirty="0">
                <a:solidFill>
                  <a:schemeClr val="bg1"/>
                </a:solidFill>
              </a:rPr>
              <a:t> They called out, asking if Simon who was known as Peter was staying there.</a:t>
            </a:r>
          </a:p>
          <a:p>
            <a:endParaRPr lang="en-AU" dirty="0">
              <a:solidFill>
                <a:schemeClr val="bg1"/>
              </a:solidFill>
            </a:endParaRPr>
          </a:p>
          <a:p>
            <a:r>
              <a:rPr lang="en-AU" sz="2800" baseline="30000" dirty="0">
                <a:solidFill>
                  <a:schemeClr val="bg1"/>
                </a:solidFill>
              </a:rPr>
              <a:t>19</a:t>
            </a:r>
            <a:r>
              <a:rPr lang="en-AU" sz="2800" dirty="0">
                <a:solidFill>
                  <a:schemeClr val="bg1"/>
                </a:solidFill>
              </a:rPr>
              <a:t> While Peter was </a:t>
            </a:r>
            <a:r>
              <a:rPr lang="en-AU" sz="2800" dirty="0">
                <a:solidFill>
                  <a:srgbClr val="92D050"/>
                </a:solidFill>
              </a:rPr>
              <a:t>still thinking </a:t>
            </a:r>
            <a:r>
              <a:rPr lang="en-AU" sz="2800" dirty="0">
                <a:solidFill>
                  <a:schemeClr val="bg1"/>
                </a:solidFill>
              </a:rPr>
              <a:t>about the vision, the Spirit said to him, “Simon, three men are looking for you. </a:t>
            </a:r>
            <a:r>
              <a:rPr lang="en-AU" sz="2800" baseline="30000" dirty="0">
                <a:solidFill>
                  <a:schemeClr val="bg1"/>
                </a:solidFill>
              </a:rPr>
              <a:t>20</a:t>
            </a:r>
            <a:r>
              <a:rPr lang="en-AU" sz="2800" dirty="0">
                <a:solidFill>
                  <a:schemeClr val="bg1"/>
                </a:solidFill>
              </a:rPr>
              <a:t> So get up and go downstairs. Do not hesitate to go with them, for I have sent them.”</a:t>
            </a:r>
          </a:p>
          <a:p>
            <a:endParaRPr lang="en-AU" dirty="0">
              <a:solidFill>
                <a:schemeClr val="bg1"/>
              </a:solidFill>
            </a:endParaRPr>
          </a:p>
          <a:p>
            <a:r>
              <a:rPr lang="en-AU" sz="2800" baseline="30000" dirty="0">
                <a:solidFill>
                  <a:schemeClr val="bg1"/>
                </a:solidFill>
              </a:rPr>
              <a:t>21</a:t>
            </a:r>
            <a:r>
              <a:rPr lang="en-AU" sz="2800" dirty="0">
                <a:solidFill>
                  <a:schemeClr val="bg1"/>
                </a:solidFill>
              </a:rPr>
              <a:t> Peter went down and said to the men, “I’m the one you’re looking for. Why have you come?”</a:t>
            </a:r>
          </a:p>
        </p:txBody>
      </p:sp>
    </p:spTree>
    <p:extLst>
      <p:ext uri="{BB962C8B-B14F-4D97-AF65-F5344CB8AC3E}">
        <p14:creationId xmlns:p14="http://schemas.microsoft.com/office/powerpoint/2010/main" val="382318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339684" y="563671"/>
            <a:ext cx="7688000" cy="5550237"/>
          </a:xfrm>
          <a:prstGeom prst="rect">
            <a:avLst/>
          </a:prstGeom>
          <a:noFill/>
        </p:spPr>
        <p:txBody>
          <a:bodyPr wrap="square" rtlCol="0">
            <a:spAutoFit/>
          </a:bodyPr>
          <a:lstStyle/>
          <a:p>
            <a:endParaRPr lang="en-AU" dirty="0">
              <a:solidFill>
                <a:schemeClr val="bg1"/>
              </a:solidFill>
            </a:endParaRPr>
          </a:p>
          <a:p>
            <a:r>
              <a:rPr lang="en-AU" sz="2800" baseline="30000" dirty="0">
                <a:solidFill>
                  <a:schemeClr val="bg1"/>
                </a:solidFill>
              </a:rPr>
              <a:t>22</a:t>
            </a:r>
            <a:r>
              <a:rPr lang="en-AU" sz="2800" dirty="0">
                <a:solidFill>
                  <a:schemeClr val="bg1"/>
                </a:solidFill>
              </a:rPr>
              <a:t> The men replied, “We have come from Cornelius the centurion. He is a righteous and God-fearing man, who is respected by all the Jewish people. A holy angel told him to ask you to come to his house so that he could hear what you have to say.” </a:t>
            </a:r>
          </a:p>
          <a:p>
            <a:endParaRPr lang="en-AU" sz="2800" baseline="30000" dirty="0">
              <a:solidFill>
                <a:schemeClr val="bg1"/>
              </a:solidFill>
            </a:endParaRPr>
          </a:p>
          <a:p>
            <a:r>
              <a:rPr lang="en-AU" sz="2800" baseline="30000" dirty="0">
                <a:solidFill>
                  <a:schemeClr val="bg1"/>
                </a:solidFill>
              </a:rPr>
              <a:t>23</a:t>
            </a:r>
            <a:r>
              <a:rPr lang="en-AU" sz="2800" dirty="0">
                <a:solidFill>
                  <a:schemeClr val="bg1"/>
                </a:solidFill>
              </a:rPr>
              <a:t> Then </a:t>
            </a:r>
            <a:r>
              <a:rPr lang="en-AU" sz="2800" dirty="0">
                <a:solidFill>
                  <a:srgbClr val="92D050"/>
                </a:solidFill>
              </a:rPr>
              <a:t>Peter invited the men into the house </a:t>
            </a:r>
            <a:r>
              <a:rPr lang="en-AU" sz="2800" dirty="0">
                <a:solidFill>
                  <a:schemeClr val="bg1"/>
                </a:solidFill>
              </a:rPr>
              <a:t>to be his guests.</a:t>
            </a:r>
          </a:p>
          <a:p>
            <a:endParaRPr lang="en-AU" sz="2800" dirty="0">
              <a:solidFill>
                <a:schemeClr val="bg1"/>
              </a:solidFill>
            </a:endParaRPr>
          </a:p>
          <a:p>
            <a:r>
              <a:rPr lang="en-US" sz="2800" dirty="0">
                <a:solidFill>
                  <a:schemeClr val="bg1"/>
                </a:solidFill>
              </a:rPr>
              <a:t>The next day Peter started out with them, and </a:t>
            </a:r>
            <a:r>
              <a:rPr lang="en-US" sz="2800" dirty="0">
                <a:solidFill>
                  <a:srgbClr val="92D050"/>
                </a:solidFill>
              </a:rPr>
              <a:t>some of the believers from Joppa went along</a:t>
            </a:r>
            <a:r>
              <a:rPr lang="en-US" sz="2800" dirty="0">
                <a:solidFill>
                  <a:schemeClr val="bg1"/>
                </a:solidFill>
              </a:rPr>
              <a:t>. </a:t>
            </a:r>
          </a:p>
          <a:p>
            <a:endParaRPr lang="en-US" dirty="0"/>
          </a:p>
        </p:txBody>
      </p:sp>
    </p:spTree>
    <p:extLst>
      <p:ext uri="{BB962C8B-B14F-4D97-AF65-F5344CB8AC3E}">
        <p14:creationId xmlns:p14="http://schemas.microsoft.com/office/powerpoint/2010/main" val="17084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300004" y="501041"/>
            <a:ext cx="7688000" cy="5355312"/>
          </a:xfrm>
          <a:prstGeom prst="rect">
            <a:avLst/>
          </a:prstGeom>
          <a:noFill/>
        </p:spPr>
        <p:txBody>
          <a:bodyPr wrap="square" rtlCol="0">
            <a:spAutoFit/>
          </a:bodyPr>
          <a:lstStyle/>
          <a:p>
            <a:endParaRPr lang="en-AU" sz="800" dirty="0">
              <a:solidFill>
                <a:schemeClr val="bg1"/>
              </a:solidFill>
            </a:endParaRPr>
          </a:p>
          <a:p>
            <a:r>
              <a:rPr lang="en-AU" sz="2800" baseline="30000" dirty="0">
                <a:solidFill>
                  <a:schemeClr val="bg1"/>
                </a:solidFill>
              </a:rPr>
              <a:t>24</a:t>
            </a:r>
            <a:r>
              <a:rPr lang="en-AU" sz="2800" dirty="0">
                <a:solidFill>
                  <a:schemeClr val="bg1"/>
                </a:solidFill>
              </a:rPr>
              <a:t> The following day he arrived in Caesarea. Cornelius was expecting them and had called together his relatives and close friends. </a:t>
            </a:r>
          </a:p>
          <a:p>
            <a:endParaRPr lang="en-AU" sz="2800" dirty="0">
              <a:solidFill>
                <a:schemeClr val="bg1"/>
              </a:solidFill>
            </a:endParaRPr>
          </a:p>
          <a:p>
            <a:r>
              <a:rPr lang="en-AU" sz="2800" baseline="30000" dirty="0">
                <a:solidFill>
                  <a:schemeClr val="bg1"/>
                </a:solidFill>
              </a:rPr>
              <a:t>25</a:t>
            </a:r>
            <a:r>
              <a:rPr lang="en-AU" sz="2800" dirty="0">
                <a:solidFill>
                  <a:schemeClr val="bg1"/>
                </a:solidFill>
              </a:rPr>
              <a:t> As Peter entered the house, Cornelius met him and fell at his feet in reverence. </a:t>
            </a:r>
          </a:p>
          <a:p>
            <a:r>
              <a:rPr lang="en-AU" sz="2800" baseline="30000" dirty="0">
                <a:solidFill>
                  <a:schemeClr val="bg1"/>
                </a:solidFill>
              </a:rPr>
              <a:t>26</a:t>
            </a:r>
            <a:r>
              <a:rPr lang="en-AU" sz="2800" dirty="0">
                <a:solidFill>
                  <a:schemeClr val="bg1"/>
                </a:solidFill>
              </a:rPr>
              <a:t> But Peter made him get up. “Stand up,” he said, “I am only a man myself.”</a:t>
            </a:r>
          </a:p>
          <a:p>
            <a:endParaRPr lang="en-AU" sz="2800" dirty="0">
              <a:solidFill>
                <a:schemeClr val="bg1"/>
              </a:solidFill>
            </a:endParaRPr>
          </a:p>
          <a:p>
            <a:endParaRPr lang="en-AU" sz="1200" dirty="0">
              <a:solidFill>
                <a:schemeClr val="bg1"/>
              </a:solidFill>
            </a:endParaRPr>
          </a:p>
          <a:p>
            <a:r>
              <a:rPr lang="en-AU" sz="2800" baseline="30000" dirty="0">
                <a:solidFill>
                  <a:schemeClr val="bg1"/>
                </a:solidFill>
              </a:rPr>
              <a:t>27 </a:t>
            </a:r>
            <a:r>
              <a:rPr lang="en-AU" sz="2800" dirty="0">
                <a:solidFill>
                  <a:schemeClr val="bg1"/>
                </a:solidFill>
              </a:rPr>
              <a:t>While talking with him, Peter went inside and found a large gathering of people. </a:t>
            </a:r>
          </a:p>
          <a:p>
            <a:endParaRPr lang="en-US" dirty="0"/>
          </a:p>
        </p:txBody>
      </p:sp>
    </p:spTree>
    <p:extLst>
      <p:ext uri="{BB962C8B-B14F-4D97-AF65-F5344CB8AC3E}">
        <p14:creationId xmlns:p14="http://schemas.microsoft.com/office/powerpoint/2010/main" val="2884632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339684" y="1143293"/>
            <a:ext cx="7688000" cy="4339650"/>
          </a:xfrm>
          <a:prstGeom prst="rect">
            <a:avLst/>
          </a:prstGeom>
          <a:noFill/>
        </p:spPr>
        <p:txBody>
          <a:bodyPr wrap="square" rtlCol="0">
            <a:spAutoFit/>
          </a:bodyPr>
          <a:lstStyle/>
          <a:p>
            <a:endParaRPr lang="en-AU" sz="800" dirty="0">
              <a:solidFill>
                <a:schemeClr val="bg1"/>
              </a:solidFill>
            </a:endParaRPr>
          </a:p>
          <a:p>
            <a:r>
              <a:rPr lang="en-AU" sz="2800" baseline="30000" dirty="0">
                <a:solidFill>
                  <a:schemeClr val="bg1"/>
                </a:solidFill>
              </a:rPr>
              <a:t>28</a:t>
            </a:r>
            <a:r>
              <a:rPr lang="en-AU" sz="2800" dirty="0">
                <a:solidFill>
                  <a:schemeClr val="bg1"/>
                </a:solidFill>
              </a:rPr>
              <a:t> He said to them: “You are well aware that it is against our law for a Jew to associate with or visit a Gentile. </a:t>
            </a:r>
          </a:p>
          <a:p>
            <a:r>
              <a:rPr lang="en-AU" sz="2800" dirty="0">
                <a:solidFill>
                  <a:srgbClr val="92D050"/>
                </a:solidFill>
              </a:rPr>
              <a:t>But God has shown me that I should not call </a:t>
            </a:r>
            <a:r>
              <a:rPr lang="en-AU" sz="2800" u="sng" dirty="0">
                <a:solidFill>
                  <a:srgbClr val="92D050"/>
                </a:solidFill>
              </a:rPr>
              <a:t>anyone</a:t>
            </a:r>
            <a:r>
              <a:rPr lang="en-AU" sz="2800" dirty="0">
                <a:solidFill>
                  <a:srgbClr val="92D050"/>
                </a:solidFill>
              </a:rPr>
              <a:t> impure or unclean. </a:t>
            </a:r>
          </a:p>
          <a:p>
            <a:endParaRPr lang="en-AU" sz="1600" dirty="0">
              <a:solidFill>
                <a:srgbClr val="92D050"/>
              </a:solidFill>
            </a:endParaRPr>
          </a:p>
          <a:p>
            <a:r>
              <a:rPr lang="en-AU" sz="2800" baseline="30000" dirty="0">
                <a:solidFill>
                  <a:schemeClr val="bg1"/>
                </a:solidFill>
              </a:rPr>
              <a:t>29</a:t>
            </a:r>
            <a:r>
              <a:rPr lang="en-AU" sz="2800" dirty="0">
                <a:solidFill>
                  <a:schemeClr val="bg1"/>
                </a:solidFill>
              </a:rPr>
              <a:t> So when I was sent for, I came without raising any objection. </a:t>
            </a:r>
          </a:p>
          <a:p>
            <a:endParaRPr lang="en-AU" sz="2800" dirty="0">
              <a:solidFill>
                <a:schemeClr val="bg1"/>
              </a:solidFill>
            </a:endParaRPr>
          </a:p>
          <a:p>
            <a:r>
              <a:rPr lang="en-AU" sz="2800" dirty="0">
                <a:solidFill>
                  <a:schemeClr val="bg1"/>
                </a:solidFill>
              </a:rPr>
              <a:t>May I ask why you sent for me?”</a:t>
            </a:r>
            <a:endParaRPr lang="en-US" dirty="0"/>
          </a:p>
        </p:txBody>
      </p:sp>
    </p:spTree>
    <p:extLst>
      <p:ext uri="{BB962C8B-B14F-4D97-AF65-F5344CB8AC3E}">
        <p14:creationId xmlns:p14="http://schemas.microsoft.com/office/powerpoint/2010/main" val="363414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339684" y="379913"/>
            <a:ext cx="7688000" cy="5765681"/>
          </a:xfrm>
          <a:prstGeom prst="rect">
            <a:avLst/>
          </a:prstGeom>
          <a:noFill/>
        </p:spPr>
        <p:txBody>
          <a:bodyPr wrap="square" rtlCol="0">
            <a:spAutoFit/>
          </a:bodyPr>
          <a:lstStyle/>
          <a:p>
            <a:endParaRPr lang="en-AU" dirty="0">
              <a:solidFill>
                <a:schemeClr val="bg1"/>
              </a:solidFill>
            </a:endParaRPr>
          </a:p>
          <a:p>
            <a:r>
              <a:rPr lang="en-AU" sz="2800" baseline="30000" dirty="0">
                <a:solidFill>
                  <a:schemeClr val="bg1"/>
                </a:solidFill>
              </a:rPr>
              <a:t>30</a:t>
            </a:r>
            <a:r>
              <a:rPr lang="en-AU" sz="2800" dirty="0">
                <a:solidFill>
                  <a:schemeClr val="bg1"/>
                </a:solidFill>
              </a:rPr>
              <a:t> Cornelius answered: </a:t>
            </a:r>
          </a:p>
          <a:p>
            <a:endParaRPr lang="en-AU" dirty="0">
              <a:solidFill>
                <a:schemeClr val="bg1"/>
              </a:solidFill>
            </a:endParaRPr>
          </a:p>
          <a:p>
            <a:r>
              <a:rPr lang="en-AU" sz="2800" dirty="0">
                <a:solidFill>
                  <a:schemeClr val="bg1"/>
                </a:solidFill>
              </a:rPr>
              <a:t>“Three days ago I was in my house praying …</a:t>
            </a:r>
          </a:p>
          <a:p>
            <a:r>
              <a:rPr lang="en-AU" sz="2800" dirty="0">
                <a:solidFill>
                  <a:schemeClr val="bg1"/>
                </a:solidFill>
              </a:rPr>
              <a:t>Suddenly a man in shining clothes stood before me </a:t>
            </a:r>
            <a:r>
              <a:rPr lang="en-AU" sz="2800" baseline="30000" dirty="0">
                <a:solidFill>
                  <a:schemeClr val="bg1"/>
                </a:solidFill>
              </a:rPr>
              <a:t>31</a:t>
            </a:r>
            <a:r>
              <a:rPr lang="en-AU" sz="2800" dirty="0">
                <a:solidFill>
                  <a:schemeClr val="bg1"/>
                </a:solidFill>
              </a:rPr>
              <a:t> and said, … </a:t>
            </a:r>
          </a:p>
          <a:p>
            <a:endParaRPr lang="en-AU" sz="2800" baseline="30000" dirty="0">
              <a:solidFill>
                <a:schemeClr val="bg1"/>
              </a:solidFill>
            </a:endParaRPr>
          </a:p>
          <a:p>
            <a:r>
              <a:rPr lang="en-AU" sz="2800" baseline="30000" dirty="0">
                <a:solidFill>
                  <a:schemeClr val="bg1"/>
                </a:solidFill>
              </a:rPr>
              <a:t>32</a:t>
            </a:r>
            <a:r>
              <a:rPr lang="en-AU" sz="2800" dirty="0">
                <a:solidFill>
                  <a:schemeClr val="bg1"/>
                </a:solidFill>
              </a:rPr>
              <a:t> Send to Joppa for Simon who is called Peter. … </a:t>
            </a:r>
            <a:r>
              <a:rPr lang="en-AU" sz="2800" baseline="30000" dirty="0">
                <a:solidFill>
                  <a:schemeClr val="bg1"/>
                </a:solidFill>
              </a:rPr>
              <a:t>33</a:t>
            </a:r>
            <a:r>
              <a:rPr lang="en-AU" sz="2800" dirty="0">
                <a:solidFill>
                  <a:schemeClr val="bg1"/>
                </a:solidFill>
              </a:rPr>
              <a:t> So I sent for you immediately, and it was good of you to come. </a:t>
            </a:r>
          </a:p>
          <a:p>
            <a:endParaRPr lang="en-AU" sz="2800" dirty="0">
              <a:solidFill>
                <a:schemeClr val="bg1"/>
              </a:solidFill>
            </a:endParaRPr>
          </a:p>
          <a:p>
            <a:r>
              <a:rPr lang="en-AU" sz="2800" dirty="0">
                <a:solidFill>
                  <a:schemeClr val="bg1"/>
                </a:solidFill>
              </a:rPr>
              <a:t>Now we are all here in the presence of God to listen to everything the Lord has commanded you to tell us.”</a:t>
            </a:r>
            <a:endParaRPr lang="en-US" dirty="0"/>
          </a:p>
        </p:txBody>
      </p:sp>
    </p:spTree>
    <p:extLst>
      <p:ext uri="{BB962C8B-B14F-4D97-AF65-F5344CB8AC3E}">
        <p14:creationId xmlns:p14="http://schemas.microsoft.com/office/powerpoint/2010/main" val="204484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339684" y="150312"/>
            <a:ext cx="7688000" cy="6340197"/>
          </a:xfrm>
          <a:prstGeom prst="rect">
            <a:avLst/>
          </a:prstGeom>
          <a:noFill/>
        </p:spPr>
        <p:txBody>
          <a:bodyPr wrap="square" rtlCol="0">
            <a:spAutoFit/>
          </a:bodyPr>
          <a:lstStyle/>
          <a:p>
            <a:endParaRPr lang="en-AU" dirty="0">
              <a:solidFill>
                <a:schemeClr val="bg1"/>
              </a:solidFill>
            </a:endParaRPr>
          </a:p>
          <a:p>
            <a:r>
              <a:rPr lang="en-AU" sz="2800" baseline="30000" dirty="0">
                <a:solidFill>
                  <a:schemeClr val="bg1"/>
                </a:solidFill>
              </a:rPr>
              <a:t>34</a:t>
            </a:r>
            <a:r>
              <a:rPr lang="en-AU" sz="2800" dirty="0">
                <a:solidFill>
                  <a:schemeClr val="bg1"/>
                </a:solidFill>
              </a:rPr>
              <a:t> Then Peter began to speak: </a:t>
            </a:r>
          </a:p>
          <a:p>
            <a:r>
              <a:rPr lang="en-AU" sz="2800" dirty="0">
                <a:solidFill>
                  <a:schemeClr val="bg1"/>
                </a:solidFill>
              </a:rPr>
              <a:t>“</a:t>
            </a:r>
            <a:r>
              <a:rPr lang="en-AU" sz="2800" u="sng" dirty="0">
                <a:solidFill>
                  <a:schemeClr val="bg1"/>
                </a:solidFill>
              </a:rPr>
              <a:t>I now realize </a:t>
            </a:r>
            <a:r>
              <a:rPr lang="en-AU" sz="2800" dirty="0">
                <a:solidFill>
                  <a:schemeClr val="bg1"/>
                </a:solidFill>
              </a:rPr>
              <a:t>how true it is that </a:t>
            </a:r>
            <a:r>
              <a:rPr lang="en-AU" sz="2800" dirty="0">
                <a:solidFill>
                  <a:srgbClr val="92D050"/>
                </a:solidFill>
              </a:rPr>
              <a:t>God does not show </a:t>
            </a:r>
            <a:r>
              <a:rPr lang="en-AU" sz="2800" dirty="0" err="1">
                <a:solidFill>
                  <a:srgbClr val="92D050"/>
                </a:solidFill>
              </a:rPr>
              <a:t>favoritism</a:t>
            </a:r>
            <a:r>
              <a:rPr lang="en-AU" sz="2800" dirty="0">
                <a:solidFill>
                  <a:schemeClr val="bg1"/>
                </a:solidFill>
              </a:rPr>
              <a:t> </a:t>
            </a:r>
            <a:r>
              <a:rPr lang="en-AU" sz="2800" baseline="30000" dirty="0">
                <a:solidFill>
                  <a:schemeClr val="bg1"/>
                </a:solidFill>
              </a:rPr>
              <a:t>35</a:t>
            </a:r>
            <a:r>
              <a:rPr lang="en-AU" sz="2800" dirty="0">
                <a:solidFill>
                  <a:schemeClr val="bg1"/>
                </a:solidFill>
              </a:rPr>
              <a:t> but accepts </a:t>
            </a:r>
            <a:r>
              <a:rPr lang="en-AU" sz="2800" dirty="0">
                <a:solidFill>
                  <a:srgbClr val="92D050"/>
                </a:solidFill>
              </a:rPr>
              <a:t>from every nation</a:t>
            </a:r>
            <a:r>
              <a:rPr lang="en-AU" sz="2800" dirty="0">
                <a:solidFill>
                  <a:schemeClr val="bg1"/>
                </a:solidFill>
              </a:rPr>
              <a:t> the one who fears him and does what is right. </a:t>
            </a:r>
          </a:p>
          <a:p>
            <a:r>
              <a:rPr lang="en-AU" sz="2800" baseline="30000" dirty="0">
                <a:solidFill>
                  <a:schemeClr val="bg1"/>
                </a:solidFill>
              </a:rPr>
              <a:t>36</a:t>
            </a:r>
            <a:r>
              <a:rPr lang="en-AU" sz="2800" dirty="0">
                <a:solidFill>
                  <a:schemeClr val="bg1"/>
                </a:solidFill>
              </a:rPr>
              <a:t> You know the message God sent to the </a:t>
            </a:r>
            <a:r>
              <a:rPr lang="en-AU" sz="2800" u="sng" dirty="0">
                <a:solidFill>
                  <a:schemeClr val="bg1"/>
                </a:solidFill>
              </a:rPr>
              <a:t>people of Israel</a:t>
            </a:r>
            <a:r>
              <a:rPr lang="en-AU" sz="2800" dirty="0">
                <a:solidFill>
                  <a:schemeClr val="bg1"/>
                </a:solidFill>
              </a:rPr>
              <a:t>, announcing </a:t>
            </a:r>
            <a:r>
              <a:rPr lang="en-AU" sz="2800" dirty="0">
                <a:solidFill>
                  <a:srgbClr val="92D050"/>
                </a:solidFill>
              </a:rPr>
              <a:t>the good news of peace through Jesus Christ, </a:t>
            </a:r>
            <a:r>
              <a:rPr lang="en-AU" sz="2800" u="sng" dirty="0">
                <a:solidFill>
                  <a:srgbClr val="92D050"/>
                </a:solidFill>
              </a:rPr>
              <a:t>who is Lord of all</a:t>
            </a:r>
            <a:r>
              <a:rPr lang="en-AU" sz="2800" dirty="0">
                <a:solidFill>
                  <a:srgbClr val="92D050"/>
                </a:solidFill>
              </a:rPr>
              <a:t>. </a:t>
            </a:r>
          </a:p>
          <a:p>
            <a:endParaRPr lang="en-AU" sz="2800" dirty="0">
              <a:solidFill>
                <a:srgbClr val="92D050"/>
              </a:solidFill>
            </a:endParaRPr>
          </a:p>
          <a:p>
            <a:r>
              <a:rPr lang="en-AU" sz="2800" baseline="30000" dirty="0">
                <a:solidFill>
                  <a:schemeClr val="bg1"/>
                </a:solidFill>
              </a:rPr>
              <a:t>39</a:t>
            </a:r>
            <a:r>
              <a:rPr lang="en-AU" sz="2800" dirty="0">
                <a:solidFill>
                  <a:schemeClr val="bg1"/>
                </a:solidFill>
              </a:rPr>
              <a:t> “</a:t>
            </a:r>
            <a:r>
              <a:rPr lang="en-AU" sz="2800" dirty="0">
                <a:solidFill>
                  <a:srgbClr val="92D050"/>
                </a:solidFill>
              </a:rPr>
              <a:t>We are witnesses </a:t>
            </a:r>
            <a:r>
              <a:rPr lang="en-AU" sz="2800" dirty="0">
                <a:solidFill>
                  <a:schemeClr val="bg1"/>
                </a:solidFill>
              </a:rPr>
              <a:t>of everything he did in the country of the Jews and in Jerusalem. They killed him by hanging him on a cross, </a:t>
            </a:r>
            <a:r>
              <a:rPr lang="en-AU" sz="2800" baseline="30000" dirty="0">
                <a:solidFill>
                  <a:schemeClr val="bg1"/>
                </a:solidFill>
              </a:rPr>
              <a:t>40</a:t>
            </a:r>
            <a:r>
              <a:rPr lang="en-AU" sz="2800" dirty="0">
                <a:solidFill>
                  <a:schemeClr val="bg1"/>
                </a:solidFill>
              </a:rPr>
              <a:t> but God raised him from the dead on the third day and caused him to be seen.</a:t>
            </a:r>
            <a:endParaRPr lang="en-US" sz="2800" dirty="0"/>
          </a:p>
        </p:txBody>
      </p:sp>
    </p:spTree>
    <p:extLst>
      <p:ext uri="{BB962C8B-B14F-4D97-AF65-F5344CB8AC3E}">
        <p14:creationId xmlns:p14="http://schemas.microsoft.com/office/powerpoint/2010/main" val="71295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339684" y="876822"/>
            <a:ext cx="7688000" cy="4401205"/>
          </a:xfrm>
          <a:prstGeom prst="rect">
            <a:avLst/>
          </a:prstGeom>
          <a:noFill/>
        </p:spPr>
        <p:txBody>
          <a:bodyPr wrap="square" rtlCol="0">
            <a:spAutoFit/>
          </a:bodyPr>
          <a:lstStyle/>
          <a:p>
            <a:r>
              <a:rPr lang="en-AU" sz="2800" baseline="30000" dirty="0">
                <a:solidFill>
                  <a:schemeClr val="bg1"/>
                </a:solidFill>
              </a:rPr>
              <a:t>41</a:t>
            </a:r>
            <a:r>
              <a:rPr lang="en-AU" sz="2800" dirty="0">
                <a:solidFill>
                  <a:schemeClr val="bg1"/>
                </a:solidFill>
              </a:rPr>
              <a:t> He was not seen by all the people, but by witnesses whom God had already chosen—by </a:t>
            </a:r>
            <a:r>
              <a:rPr lang="en-AU" sz="2800" dirty="0">
                <a:solidFill>
                  <a:srgbClr val="92D050"/>
                </a:solidFill>
              </a:rPr>
              <a:t>us who ate and drank with him after he rose from the dead</a:t>
            </a:r>
            <a:r>
              <a:rPr lang="en-AU" sz="2800" dirty="0">
                <a:solidFill>
                  <a:schemeClr val="bg1"/>
                </a:solidFill>
              </a:rPr>
              <a:t>. </a:t>
            </a:r>
          </a:p>
          <a:p>
            <a:r>
              <a:rPr lang="en-AU" sz="2800" baseline="30000" dirty="0">
                <a:solidFill>
                  <a:schemeClr val="bg1"/>
                </a:solidFill>
              </a:rPr>
              <a:t>42</a:t>
            </a:r>
            <a:r>
              <a:rPr lang="en-AU" sz="2800" dirty="0">
                <a:solidFill>
                  <a:schemeClr val="bg1"/>
                </a:solidFill>
              </a:rPr>
              <a:t> He commanded us to preach to the people and to testify that </a:t>
            </a:r>
            <a:r>
              <a:rPr lang="en-AU" sz="2800" dirty="0">
                <a:solidFill>
                  <a:srgbClr val="92D050"/>
                </a:solidFill>
              </a:rPr>
              <a:t>he is the one whom God appointed as judge of the living and the dead</a:t>
            </a:r>
            <a:r>
              <a:rPr lang="en-AU" sz="2800" dirty="0">
                <a:solidFill>
                  <a:schemeClr val="bg1"/>
                </a:solidFill>
              </a:rPr>
              <a:t>. </a:t>
            </a:r>
            <a:r>
              <a:rPr lang="en-AU" sz="2800" baseline="30000" dirty="0">
                <a:solidFill>
                  <a:schemeClr val="bg1"/>
                </a:solidFill>
              </a:rPr>
              <a:t>43</a:t>
            </a:r>
            <a:r>
              <a:rPr lang="en-AU" sz="2800" dirty="0">
                <a:solidFill>
                  <a:schemeClr val="bg1"/>
                </a:solidFill>
              </a:rPr>
              <a:t> All the prophets testify about him that </a:t>
            </a:r>
            <a:r>
              <a:rPr lang="en-AU" sz="2800" dirty="0">
                <a:solidFill>
                  <a:srgbClr val="92D050"/>
                </a:solidFill>
              </a:rPr>
              <a:t>everyone</a:t>
            </a:r>
            <a:r>
              <a:rPr lang="en-AU" sz="2800" dirty="0">
                <a:solidFill>
                  <a:schemeClr val="bg1"/>
                </a:solidFill>
              </a:rPr>
              <a:t> who </a:t>
            </a:r>
            <a:r>
              <a:rPr lang="en-AU" sz="2800" dirty="0">
                <a:solidFill>
                  <a:srgbClr val="92D050"/>
                </a:solidFill>
              </a:rPr>
              <a:t>believes</a:t>
            </a:r>
            <a:r>
              <a:rPr lang="en-AU" sz="2800" dirty="0">
                <a:solidFill>
                  <a:schemeClr val="bg1"/>
                </a:solidFill>
              </a:rPr>
              <a:t> in him </a:t>
            </a:r>
          </a:p>
          <a:p>
            <a:r>
              <a:rPr lang="en-AU" sz="2800" dirty="0">
                <a:solidFill>
                  <a:srgbClr val="92D050"/>
                </a:solidFill>
              </a:rPr>
              <a:t>receives forgiveness of sins </a:t>
            </a:r>
            <a:r>
              <a:rPr lang="en-AU" sz="2800" dirty="0">
                <a:solidFill>
                  <a:schemeClr val="bg1"/>
                </a:solidFill>
              </a:rPr>
              <a:t>through his name.”</a:t>
            </a:r>
            <a:endParaRPr lang="en-US" dirty="0"/>
          </a:p>
        </p:txBody>
      </p:sp>
    </p:spTree>
    <p:extLst>
      <p:ext uri="{BB962C8B-B14F-4D97-AF65-F5344CB8AC3E}">
        <p14:creationId xmlns:p14="http://schemas.microsoft.com/office/powerpoint/2010/main" val="385805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Acts 11:1-18</a:t>
            </a:r>
          </a:p>
        </p:txBody>
      </p:sp>
      <p:sp>
        <p:nvSpPr>
          <p:cNvPr id="5" name="TextBox 4">
            <a:extLst>
              <a:ext uri="{FF2B5EF4-FFF2-40B4-BE49-F238E27FC236}">
                <a16:creationId xmlns:a16="http://schemas.microsoft.com/office/drawing/2014/main" id="{108C6E15-B990-4403-AE5F-6A53D6E3C87A}"/>
              </a:ext>
            </a:extLst>
          </p:cNvPr>
          <p:cNvSpPr txBox="1"/>
          <p:nvPr/>
        </p:nvSpPr>
        <p:spPr>
          <a:xfrm>
            <a:off x="636822" y="994720"/>
            <a:ext cx="10918356" cy="50167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I looked into it and saw four-footed animals of the earth, wild beasts, reptiles, and birds of the air.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7</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Then I heard a voice telling me, 'Get up, Peter. Kill and eat.'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8</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"I replied, 'Surely not, Lord! Nothing impure or unclean has ever entered my mouth.'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9</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"The voice spoke from heaven a second time, 'Do not call anything impure that God has made clean.'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10</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This happened three times, and then it was all pulled up to heaven again.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11</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"Right then three men who had been sent to me from Caesarea stopped at the house where I was staying. </a:t>
            </a: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126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300004" y="150312"/>
            <a:ext cx="7688000" cy="6771084"/>
          </a:xfrm>
          <a:prstGeom prst="rect">
            <a:avLst/>
          </a:prstGeom>
          <a:noFill/>
        </p:spPr>
        <p:txBody>
          <a:bodyPr wrap="square" rtlCol="0">
            <a:spAutoFit/>
          </a:bodyPr>
          <a:lstStyle/>
          <a:p>
            <a:r>
              <a:rPr lang="en-AU" sz="2800" baseline="30000" dirty="0">
                <a:solidFill>
                  <a:schemeClr val="bg1"/>
                </a:solidFill>
              </a:rPr>
              <a:t>44</a:t>
            </a:r>
            <a:r>
              <a:rPr lang="en-AU" sz="2800" dirty="0">
                <a:solidFill>
                  <a:schemeClr val="bg1"/>
                </a:solidFill>
              </a:rPr>
              <a:t> While Peter was still speaking these words, the </a:t>
            </a:r>
            <a:r>
              <a:rPr lang="en-AU" sz="2800" dirty="0">
                <a:solidFill>
                  <a:srgbClr val="92D050"/>
                </a:solidFill>
              </a:rPr>
              <a:t>Holy Spirit came on all who heard the message</a:t>
            </a:r>
            <a:r>
              <a:rPr lang="en-AU" sz="2800" dirty="0">
                <a:solidFill>
                  <a:schemeClr val="bg1"/>
                </a:solidFill>
              </a:rPr>
              <a:t>. </a:t>
            </a:r>
            <a:r>
              <a:rPr lang="en-AU" sz="2800" baseline="30000" dirty="0">
                <a:solidFill>
                  <a:schemeClr val="bg1"/>
                </a:solidFill>
              </a:rPr>
              <a:t>45</a:t>
            </a:r>
            <a:r>
              <a:rPr lang="en-AU" sz="2800" dirty="0">
                <a:solidFill>
                  <a:schemeClr val="bg1"/>
                </a:solidFill>
              </a:rPr>
              <a:t> The </a:t>
            </a:r>
            <a:r>
              <a:rPr lang="en-AU" sz="2800" dirty="0">
                <a:solidFill>
                  <a:srgbClr val="92D050"/>
                </a:solidFill>
              </a:rPr>
              <a:t>circumcised believers who had come with Peter </a:t>
            </a:r>
            <a:r>
              <a:rPr lang="en-AU" sz="2800" dirty="0">
                <a:solidFill>
                  <a:schemeClr val="bg1"/>
                </a:solidFill>
              </a:rPr>
              <a:t>were astonished that the gift of the Holy Spirit had been poured out </a:t>
            </a:r>
            <a:r>
              <a:rPr lang="en-AU" sz="2800" dirty="0">
                <a:solidFill>
                  <a:srgbClr val="92D050"/>
                </a:solidFill>
              </a:rPr>
              <a:t>even</a:t>
            </a:r>
            <a:r>
              <a:rPr lang="en-AU" sz="2800" dirty="0">
                <a:solidFill>
                  <a:schemeClr val="bg1"/>
                </a:solidFill>
              </a:rPr>
              <a:t> on Gentiles. </a:t>
            </a:r>
            <a:r>
              <a:rPr lang="en-AU" sz="2800" baseline="30000" dirty="0">
                <a:solidFill>
                  <a:schemeClr val="bg1"/>
                </a:solidFill>
              </a:rPr>
              <a:t>46</a:t>
            </a:r>
            <a:r>
              <a:rPr lang="en-AU" sz="2800" dirty="0">
                <a:solidFill>
                  <a:schemeClr val="bg1"/>
                </a:solidFill>
              </a:rPr>
              <a:t> For they heard them speaking in tongues and praising God.</a:t>
            </a:r>
          </a:p>
          <a:p>
            <a:endParaRPr lang="en-AU" dirty="0">
              <a:solidFill>
                <a:schemeClr val="bg1"/>
              </a:solidFill>
            </a:endParaRPr>
          </a:p>
          <a:p>
            <a:r>
              <a:rPr lang="en-AU" sz="2800" dirty="0">
                <a:solidFill>
                  <a:schemeClr val="bg1"/>
                </a:solidFill>
              </a:rPr>
              <a:t>Then Peter said, </a:t>
            </a:r>
            <a:r>
              <a:rPr lang="en-AU" sz="2800" baseline="30000" dirty="0">
                <a:solidFill>
                  <a:schemeClr val="bg1"/>
                </a:solidFill>
              </a:rPr>
              <a:t>47</a:t>
            </a:r>
            <a:r>
              <a:rPr lang="en-AU" sz="2800" dirty="0">
                <a:solidFill>
                  <a:schemeClr val="bg1"/>
                </a:solidFill>
              </a:rPr>
              <a:t> “Surely no one can stand in the way of their being baptized with water. </a:t>
            </a:r>
            <a:r>
              <a:rPr lang="en-AU" sz="2800" dirty="0">
                <a:solidFill>
                  <a:srgbClr val="92D050"/>
                </a:solidFill>
              </a:rPr>
              <a:t>They have received the Holy Spirit </a:t>
            </a:r>
            <a:r>
              <a:rPr lang="en-AU" sz="2800" u="sng" dirty="0">
                <a:solidFill>
                  <a:srgbClr val="92D050"/>
                </a:solidFill>
              </a:rPr>
              <a:t>just as we have</a:t>
            </a:r>
            <a:r>
              <a:rPr lang="en-AU" sz="2800" dirty="0">
                <a:solidFill>
                  <a:schemeClr val="bg1"/>
                </a:solidFill>
              </a:rPr>
              <a:t>.” </a:t>
            </a:r>
            <a:r>
              <a:rPr lang="en-AU" sz="2800" baseline="30000" dirty="0">
                <a:solidFill>
                  <a:schemeClr val="bg1"/>
                </a:solidFill>
              </a:rPr>
              <a:t>48</a:t>
            </a:r>
            <a:r>
              <a:rPr lang="en-AU" sz="2800" dirty="0">
                <a:solidFill>
                  <a:schemeClr val="bg1"/>
                </a:solidFill>
              </a:rPr>
              <a:t> So he ordered that they be </a:t>
            </a:r>
          </a:p>
          <a:p>
            <a:r>
              <a:rPr lang="en-AU" sz="2800" dirty="0">
                <a:solidFill>
                  <a:srgbClr val="92D050"/>
                </a:solidFill>
              </a:rPr>
              <a:t>baptized in the name of Jesus Christ</a:t>
            </a:r>
            <a:r>
              <a:rPr lang="en-AU" sz="2800" dirty="0">
                <a:solidFill>
                  <a:schemeClr val="bg1"/>
                </a:solidFill>
              </a:rPr>
              <a:t>. </a:t>
            </a:r>
          </a:p>
          <a:p>
            <a:endParaRPr lang="en-AU" sz="2800" dirty="0">
              <a:solidFill>
                <a:schemeClr val="bg1"/>
              </a:solidFill>
            </a:endParaRPr>
          </a:p>
          <a:p>
            <a:r>
              <a:rPr lang="en-AU" sz="2800" dirty="0">
                <a:solidFill>
                  <a:schemeClr val="bg1"/>
                </a:solidFill>
              </a:rPr>
              <a:t>Then they asked Peter to stay with them for a few days.</a:t>
            </a:r>
            <a:endParaRPr lang="en-US" dirty="0"/>
          </a:p>
        </p:txBody>
      </p:sp>
    </p:spTree>
    <p:extLst>
      <p:ext uri="{BB962C8B-B14F-4D97-AF65-F5344CB8AC3E}">
        <p14:creationId xmlns:p14="http://schemas.microsoft.com/office/powerpoint/2010/main" val="418353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sp>
        <p:nvSpPr>
          <p:cNvPr id="6" name="TextBox 5">
            <a:extLst>
              <a:ext uri="{FF2B5EF4-FFF2-40B4-BE49-F238E27FC236}">
                <a16:creationId xmlns:a16="http://schemas.microsoft.com/office/drawing/2014/main" id="{DDFAC93B-2DDB-0458-D2A9-F7CA1A6D3279}"/>
              </a:ext>
            </a:extLst>
          </p:cNvPr>
          <p:cNvSpPr txBox="1"/>
          <p:nvPr/>
        </p:nvSpPr>
        <p:spPr>
          <a:xfrm>
            <a:off x="758951" y="211175"/>
            <a:ext cx="11106627" cy="1384995"/>
          </a:xfrm>
          <a:prstGeom prst="rect">
            <a:avLst/>
          </a:prstGeom>
          <a:noFill/>
        </p:spPr>
        <p:txBody>
          <a:bodyPr wrap="square" rtlCol="0">
            <a:spAutoFit/>
          </a:bodyPr>
          <a:lstStyle/>
          <a:p>
            <a:r>
              <a:rPr lang="en-US" sz="2800" dirty="0">
                <a:solidFill>
                  <a:schemeClr val="bg1"/>
                </a:solidFill>
              </a:rPr>
              <a:t>Chapter 11 -  </a:t>
            </a:r>
            <a:r>
              <a:rPr lang="en-AU" sz="2800" dirty="0">
                <a:solidFill>
                  <a:schemeClr val="bg1"/>
                </a:solidFill>
              </a:rPr>
              <a:t>4 Hammer-blows of divine revelation to overcome the Jewish racial and religious prejudice against Gentiles: </a:t>
            </a:r>
          </a:p>
          <a:p>
            <a:endParaRPr lang="en-AU" sz="2800" dirty="0">
              <a:solidFill>
                <a:schemeClr val="bg1"/>
              </a:solidFill>
            </a:endParaRPr>
          </a:p>
        </p:txBody>
      </p:sp>
    </p:spTree>
    <p:extLst>
      <p:ext uri="{BB962C8B-B14F-4D97-AF65-F5344CB8AC3E}">
        <p14:creationId xmlns:p14="http://schemas.microsoft.com/office/powerpoint/2010/main" val="4102500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sp>
        <p:nvSpPr>
          <p:cNvPr id="7" name="TextBox 6">
            <a:extLst>
              <a:ext uri="{FF2B5EF4-FFF2-40B4-BE49-F238E27FC236}">
                <a16:creationId xmlns:a16="http://schemas.microsoft.com/office/drawing/2014/main" id="{A4DC487B-5685-84C9-AF22-632D29FCF634}"/>
              </a:ext>
            </a:extLst>
          </p:cNvPr>
          <p:cNvSpPr txBox="1"/>
          <p:nvPr/>
        </p:nvSpPr>
        <p:spPr>
          <a:xfrm>
            <a:off x="758951" y="211175"/>
            <a:ext cx="11106627" cy="2246769"/>
          </a:xfrm>
          <a:prstGeom prst="rect">
            <a:avLst/>
          </a:prstGeom>
          <a:noFill/>
        </p:spPr>
        <p:txBody>
          <a:bodyPr wrap="square" rtlCol="0">
            <a:spAutoFit/>
          </a:bodyPr>
          <a:lstStyle/>
          <a:p>
            <a:r>
              <a:rPr lang="en-US" sz="2800" dirty="0">
                <a:solidFill>
                  <a:schemeClr val="bg1"/>
                </a:solidFill>
              </a:rPr>
              <a:t>Chapter 11 -  </a:t>
            </a:r>
            <a:r>
              <a:rPr lang="en-AU" sz="2800" dirty="0">
                <a:solidFill>
                  <a:schemeClr val="bg1"/>
                </a:solidFill>
              </a:rPr>
              <a:t>4 Hammer-blows of divine revelation to overcome the Jewish racial and religious prejudice against Gentiles: </a:t>
            </a:r>
          </a:p>
          <a:p>
            <a:endParaRPr lang="en-AU" sz="2800" dirty="0">
              <a:solidFill>
                <a:schemeClr val="bg1"/>
              </a:solidFill>
            </a:endParaRPr>
          </a:p>
          <a:p>
            <a:r>
              <a:rPr lang="en-AU" sz="2800" dirty="0">
                <a:solidFill>
                  <a:schemeClr val="bg1"/>
                </a:solidFill>
              </a:rPr>
              <a:t>•  DIVINE VISION –  to Peter;  divine order and rebuke (3x)</a:t>
            </a:r>
          </a:p>
          <a:p>
            <a:endParaRPr lang="en-AU" sz="2800" dirty="0">
              <a:solidFill>
                <a:schemeClr val="bg1"/>
              </a:solidFill>
            </a:endParaRPr>
          </a:p>
        </p:txBody>
      </p:sp>
    </p:spTree>
    <p:extLst>
      <p:ext uri="{BB962C8B-B14F-4D97-AF65-F5344CB8AC3E}">
        <p14:creationId xmlns:p14="http://schemas.microsoft.com/office/powerpoint/2010/main" val="2964092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sp>
        <p:nvSpPr>
          <p:cNvPr id="7" name="TextBox 6">
            <a:extLst>
              <a:ext uri="{FF2B5EF4-FFF2-40B4-BE49-F238E27FC236}">
                <a16:creationId xmlns:a16="http://schemas.microsoft.com/office/drawing/2014/main" id="{6AAFFA78-9EF2-DCC3-AFE3-33493D9B3A24}"/>
              </a:ext>
            </a:extLst>
          </p:cNvPr>
          <p:cNvSpPr txBox="1"/>
          <p:nvPr/>
        </p:nvSpPr>
        <p:spPr>
          <a:xfrm>
            <a:off x="758951" y="211175"/>
            <a:ext cx="11106627" cy="3539430"/>
          </a:xfrm>
          <a:prstGeom prst="rect">
            <a:avLst/>
          </a:prstGeom>
          <a:noFill/>
        </p:spPr>
        <p:txBody>
          <a:bodyPr wrap="square" rtlCol="0">
            <a:spAutoFit/>
          </a:bodyPr>
          <a:lstStyle/>
          <a:p>
            <a:r>
              <a:rPr lang="en-US" sz="2800" dirty="0">
                <a:solidFill>
                  <a:schemeClr val="bg1"/>
                </a:solidFill>
              </a:rPr>
              <a:t>Chapter 11 -  </a:t>
            </a:r>
            <a:r>
              <a:rPr lang="en-AU" sz="2800" dirty="0">
                <a:solidFill>
                  <a:schemeClr val="bg1"/>
                </a:solidFill>
              </a:rPr>
              <a:t>4 Hammer-blows of divine revelation to overcome the Jewish racial and religious prejudice against Gentiles: </a:t>
            </a:r>
          </a:p>
          <a:p>
            <a:endParaRPr lang="en-AU" sz="2800" dirty="0">
              <a:solidFill>
                <a:schemeClr val="bg1"/>
              </a:solidFill>
            </a:endParaRPr>
          </a:p>
          <a:p>
            <a:r>
              <a:rPr lang="en-AU" sz="2800" dirty="0">
                <a:solidFill>
                  <a:schemeClr val="bg1"/>
                </a:solidFill>
              </a:rPr>
              <a:t>•  DIVINE VISION –  to Peter;  divine order and rebuke (3x)</a:t>
            </a:r>
          </a:p>
          <a:p>
            <a:endParaRPr lang="en-AU" sz="2800" dirty="0">
              <a:solidFill>
                <a:schemeClr val="bg1"/>
              </a:solidFill>
            </a:endParaRPr>
          </a:p>
          <a:p>
            <a:r>
              <a:rPr lang="en-AU" sz="2800" dirty="0">
                <a:solidFill>
                  <a:schemeClr val="bg1"/>
                </a:solidFill>
              </a:rPr>
              <a:t>•  DIVINE COMMAND – to Peter, to go to Caesarea without hesitation</a:t>
            </a:r>
          </a:p>
          <a:p>
            <a:endParaRPr lang="en-AU" sz="2800" dirty="0">
              <a:solidFill>
                <a:schemeClr val="bg1"/>
              </a:solidFill>
            </a:endParaRPr>
          </a:p>
        </p:txBody>
      </p:sp>
    </p:spTree>
    <p:extLst>
      <p:ext uri="{BB962C8B-B14F-4D97-AF65-F5344CB8AC3E}">
        <p14:creationId xmlns:p14="http://schemas.microsoft.com/office/powerpoint/2010/main" val="4158929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sp>
        <p:nvSpPr>
          <p:cNvPr id="6" name="TextBox 5">
            <a:extLst>
              <a:ext uri="{FF2B5EF4-FFF2-40B4-BE49-F238E27FC236}">
                <a16:creationId xmlns:a16="http://schemas.microsoft.com/office/drawing/2014/main" id="{5D1C3B87-EF8E-C1CA-46D5-34D1B852F3A7}"/>
              </a:ext>
            </a:extLst>
          </p:cNvPr>
          <p:cNvSpPr txBox="1"/>
          <p:nvPr/>
        </p:nvSpPr>
        <p:spPr>
          <a:xfrm>
            <a:off x="758951" y="211175"/>
            <a:ext cx="11106627" cy="4832092"/>
          </a:xfrm>
          <a:prstGeom prst="rect">
            <a:avLst/>
          </a:prstGeom>
          <a:noFill/>
        </p:spPr>
        <p:txBody>
          <a:bodyPr wrap="square" rtlCol="0">
            <a:spAutoFit/>
          </a:bodyPr>
          <a:lstStyle/>
          <a:p>
            <a:r>
              <a:rPr lang="en-US" sz="2800" dirty="0">
                <a:solidFill>
                  <a:schemeClr val="bg1"/>
                </a:solidFill>
              </a:rPr>
              <a:t>Chapter 11 -  </a:t>
            </a:r>
            <a:r>
              <a:rPr lang="en-AU" sz="2800" dirty="0">
                <a:solidFill>
                  <a:schemeClr val="bg1"/>
                </a:solidFill>
              </a:rPr>
              <a:t>4 Hammer-blows of divine revelation to overcome the Jewish racial and religious prejudice against Gentiles: </a:t>
            </a:r>
          </a:p>
          <a:p>
            <a:endParaRPr lang="en-AU" sz="2800" dirty="0">
              <a:solidFill>
                <a:schemeClr val="bg1"/>
              </a:solidFill>
            </a:endParaRPr>
          </a:p>
          <a:p>
            <a:r>
              <a:rPr lang="en-AU" sz="2800" dirty="0">
                <a:solidFill>
                  <a:schemeClr val="bg1"/>
                </a:solidFill>
              </a:rPr>
              <a:t>•  DIVINE VISION –  to Peter;  divine order and rebuke (3x)</a:t>
            </a:r>
          </a:p>
          <a:p>
            <a:endParaRPr lang="en-AU" sz="2800" dirty="0">
              <a:solidFill>
                <a:schemeClr val="bg1"/>
              </a:solidFill>
            </a:endParaRPr>
          </a:p>
          <a:p>
            <a:r>
              <a:rPr lang="en-AU" sz="2800" dirty="0">
                <a:solidFill>
                  <a:schemeClr val="bg1"/>
                </a:solidFill>
              </a:rPr>
              <a:t>•  DIVINE COMMAND – to Peter, to go to Caesarea without hesitation</a:t>
            </a:r>
          </a:p>
          <a:p>
            <a:endParaRPr lang="en-AU" sz="2800" dirty="0">
              <a:solidFill>
                <a:schemeClr val="bg1"/>
              </a:solidFill>
            </a:endParaRPr>
          </a:p>
          <a:p>
            <a:r>
              <a:rPr lang="en-AU" sz="2800" dirty="0">
                <a:solidFill>
                  <a:schemeClr val="bg1"/>
                </a:solidFill>
              </a:rPr>
              <a:t>•  DIVINE PREPARATION – of Cornelius, to send for Peter</a:t>
            </a:r>
          </a:p>
          <a:p>
            <a:endParaRPr lang="en-AU" sz="2800" dirty="0">
              <a:solidFill>
                <a:schemeClr val="bg1"/>
              </a:solidFill>
            </a:endParaRPr>
          </a:p>
          <a:p>
            <a:endParaRPr lang="en-AU" sz="2800" dirty="0">
              <a:solidFill>
                <a:schemeClr val="bg1"/>
              </a:solidFill>
            </a:endParaRPr>
          </a:p>
        </p:txBody>
      </p:sp>
    </p:spTree>
    <p:extLst>
      <p:ext uri="{BB962C8B-B14F-4D97-AF65-F5344CB8AC3E}">
        <p14:creationId xmlns:p14="http://schemas.microsoft.com/office/powerpoint/2010/main" val="3524162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sp>
        <p:nvSpPr>
          <p:cNvPr id="6" name="TextBox 5">
            <a:extLst>
              <a:ext uri="{FF2B5EF4-FFF2-40B4-BE49-F238E27FC236}">
                <a16:creationId xmlns:a16="http://schemas.microsoft.com/office/drawing/2014/main" id="{90135544-2D7E-199C-28A2-3243615F5A82}"/>
              </a:ext>
            </a:extLst>
          </p:cNvPr>
          <p:cNvSpPr txBox="1"/>
          <p:nvPr/>
        </p:nvSpPr>
        <p:spPr>
          <a:xfrm>
            <a:off x="758951" y="211175"/>
            <a:ext cx="11106627" cy="5262979"/>
          </a:xfrm>
          <a:prstGeom prst="rect">
            <a:avLst/>
          </a:prstGeom>
          <a:noFill/>
        </p:spPr>
        <p:txBody>
          <a:bodyPr wrap="square" rtlCol="0">
            <a:spAutoFit/>
          </a:bodyPr>
          <a:lstStyle/>
          <a:p>
            <a:r>
              <a:rPr lang="en-US" sz="2800" dirty="0">
                <a:solidFill>
                  <a:schemeClr val="bg1"/>
                </a:solidFill>
              </a:rPr>
              <a:t>Chapter 11 -  </a:t>
            </a:r>
            <a:r>
              <a:rPr lang="en-AU" sz="2800" dirty="0">
                <a:solidFill>
                  <a:schemeClr val="bg1"/>
                </a:solidFill>
              </a:rPr>
              <a:t>4 Hammer-blows of divine revelation to overcome the Jewish racial and religious prejudice against Gentiles: </a:t>
            </a:r>
          </a:p>
          <a:p>
            <a:endParaRPr lang="en-AU" sz="2800" dirty="0">
              <a:solidFill>
                <a:schemeClr val="bg1"/>
              </a:solidFill>
            </a:endParaRPr>
          </a:p>
          <a:p>
            <a:r>
              <a:rPr lang="en-AU" sz="2800" dirty="0">
                <a:solidFill>
                  <a:schemeClr val="bg1"/>
                </a:solidFill>
              </a:rPr>
              <a:t>•  DIVINE VISION –  to Peter;  divine order and rebuke (3x)</a:t>
            </a:r>
          </a:p>
          <a:p>
            <a:endParaRPr lang="en-AU" sz="2800" dirty="0">
              <a:solidFill>
                <a:schemeClr val="bg1"/>
              </a:solidFill>
            </a:endParaRPr>
          </a:p>
          <a:p>
            <a:r>
              <a:rPr lang="en-AU" sz="2800" dirty="0">
                <a:solidFill>
                  <a:schemeClr val="bg1"/>
                </a:solidFill>
              </a:rPr>
              <a:t>•  DIVINE COMMAND – to Peter, to go to Caesarea without hesitation</a:t>
            </a:r>
          </a:p>
          <a:p>
            <a:endParaRPr lang="en-AU" sz="2800" dirty="0">
              <a:solidFill>
                <a:schemeClr val="bg1"/>
              </a:solidFill>
            </a:endParaRPr>
          </a:p>
          <a:p>
            <a:r>
              <a:rPr lang="en-AU" sz="2800" dirty="0">
                <a:solidFill>
                  <a:schemeClr val="bg1"/>
                </a:solidFill>
              </a:rPr>
              <a:t>•  DIVINE PREPARATION – of Cornelius, to send for Peter</a:t>
            </a:r>
          </a:p>
          <a:p>
            <a:endParaRPr lang="en-AU" sz="2800" dirty="0">
              <a:solidFill>
                <a:schemeClr val="bg1"/>
              </a:solidFill>
            </a:endParaRPr>
          </a:p>
          <a:p>
            <a:r>
              <a:rPr lang="en-AU" sz="2800" dirty="0">
                <a:solidFill>
                  <a:schemeClr val="bg1"/>
                </a:solidFill>
              </a:rPr>
              <a:t>•   DIVINE ACTION – clear baptism of the Holy Spirit</a:t>
            </a:r>
          </a:p>
          <a:p>
            <a:endParaRPr lang="en-AU" sz="2800" dirty="0">
              <a:solidFill>
                <a:schemeClr val="bg1"/>
              </a:solidFill>
            </a:endParaRPr>
          </a:p>
        </p:txBody>
      </p:sp>
    </p:spTree>
    <p:extLst>
      <p:ext uri="{BB962C8B-B14F-4D97-AF65-F5344CB8AC3E}">
        <p14:creationId xmlns:p14="http://schemas.microsoft.com/office/powerpoint/2010/main" val="3467337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9144"/>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sp>
        <p:nvSpPr>
          <p:cNvPr id="4" name="TextBox 3">
            <a:extLst>
              <a:ext uri="{FF2B5EF4-FFF2-40B4-BE49-F238E27FC236}">
                <a16:creationId xmlns:a16="http://schemas.microsoft.com/office/drawing/2014/main" id="{88C181F3-A682-9883-AF14-740AB0CE6209}"/>
              </a:ext>
            </a:extLst>
          </p:cNvPr>
          <p:cNvSpPr txBox="1"/>
          <p:nvPr/>
        </p:nvSpPr>
        <p:spPr>
          <a:xfrm>
            <a:off x="758951" y="211175"/>
            <a:ext cx="11106627" cy="6555641"/>
          </a:xfrm>
          <a:prstGeom prst="rect">
            <a:avLst/>
          </a:prstGeom>
          <a:noFill/>
        </p:spPr>
        <p:txBody>
          <a:bodyPr wrap="square" rtlCol="0">
            <a:spAutoFit/>
          </a:bodyPr>
          <a:lstStyle/>
          <a:p>
            <a:r>
              <a:rPr lang="en-US" sz="2800" dirty="0">
                <a:solidFill>
                  <a:schemeClr val="bg1"/>
                </a:solidFill>
              </a:rPr>
              <a:t>Chapter 11 -  </a:t>
            </a:r>
            <a:r>
              <a:rPr lang="en-AU" sz="2800" dirty="0">
                <a:solidFill>
                  <a:schemeClr val="bg1"/>
                </a:solidFill>
              </a:rPr>
              <a:t>4 Hammer-blows of divine revelation to overcome the Jewish racial and religious prejudice against Gentiles: </a:t>
            </a:r>
          </a:p>
          <a:p>
            <a:endParaRPr lang="en-AU" sz="2800" dirty="0">
              <a:solidFill>
                <a:schemeClr val="bg1"/>
              </a:solidFill>
            </a:endParaRPr>
          </a:p>
          <a:p>
            <a:r>
              <a:rPr lang="en-AU" sz="2800" dirty="0">
                <a:solidFill>
                  <a:schemeClr val="bg1"/>
                </a:solidFill>
              </a:rPr>
              <a:t>•  DIVINE VISION –  to Peter;  divine order and rebuke (3x)</a:t>
            </a:r>
          </a:p>
          <a:p>
            <a:endParaRPr lang="en-AU" sz="2800" dirty="0">
              <a:solidFill>
                <a:schemeClr val="bg1"/>
              </a:solidFill>
            </a:endParaRPr>
          </a:p>
          <a:p>
            <a:r>
              <a:rPr lang="en-AU" sz="2800" dirty="0">
                <a:solidFill>
                  <a:schemeClr val="bg1"/>
                </a:solidFill>
              </a:rPr>
              <a:t>•  DIVINE COMMAND – to Peter, to go to Caesarea without hesitation</a:t>
            </a:r>
          </a:p>
          <a:p>
            <a:endParaRPr lang="en-AU" sz="2800" dirty="0">
              <a:solidFill>
                <a:schemeClr val="bg1"/>
              </a:solidFill>
            </a:endParaRPr>
          </a:p>
          <a:p>
            <a:r>
              <a:rPr lang="en-AU" sz="2800" dirty="0">
                <a:solidFill>
                  <a:schemeClr val="bg1"/>
                </a:solidFill>
              </a:rPr>
              <a:t>•  DIVINE PREPARATION – of Cornelius, to send for Peter</a:t>
            </a:r>
          </a:p>
          <a:p>
            <a:endParaRPr lang="en-AU" sz="2800" dirty="0">
              <a:solidFill>
                <a:schemeClr val="bg1"/>
              </a:solidFill>
            </a:endParaRPr>
          </a:p>
          <a:p>
            <a:r>
              <a:rPr lang="en-AU" sz="2800" dirty="0">
                <a:solidFill>
                  <a:schemeClr val="bg1"/>
                </a:solidFill>
              </a:rPr>
              <a:t>•   DIVINE ACTION – clear baptism of the Holy Spirit</a:t>
            </a:r>
          </a:p>
          <a:p>
            <a:endParaRPr lang="en-AU" sz="2800" dirty="0">
              <a:solidFill>
                <a:schemeClr val="bg1"/>
              </a:solidFill>
            </a:endParaRPr>
          </a:p>
          <a:p>
            <a:pPr algn="ctr"/>
            <a:r>
              <a:rPr lang="en-AU" sz="2800" dirty="0">
                <a:solidFill>
                  <a:schemeClr val="bg1"/>
                </a:solidFill>
              </a:rPr>
              <a:t>** </a:t>
            </a:r>
            <a:r>
              <a:rPr lang="en-AU" sz="2800" i="1" dirty="0">
                <a:solidFill>
                  <a:schemeClr val="bg1"/>
                </a:solidFill>
              </a:rPr>
              <a:t>Together they demonstrated conclusively that God had now   </a:t>
            </a:r>
          </a:p>
          <a:p>
            <a:pPr algn="ctr"/>
            <a:r>
              <a:rPr lang="en-AU" sz="2800" i="1" dirty="0">
                <a:solidFill>
                  <a:schemeClr val="bg1"/>
                </a:solidFill>
              </a:rPr>
              <a:t>    welcomed believing Gentiles into His family </a:t>
            </a:r>
          </a:p>
          <a:p>
            <a:pPr algn="ctr"/>
            <a:r>
              <a:rPr lang="en-AU" sz="2800" i="1" dirty="0">
                <a:solidFill>
                  <a:schemeClr val="bg1"/>
                </a:solidFill>
              </a:rPr>
              <a:t>    on equal terms with believing Jews </a:t>
            </a:r>
          </a:p>
        </p:txBody>
      </p:sp>
    </p:spTree>
    <p:extLst>
      <p:ext uri="{BB962C8B-B14F-4D97-AF65-F5344CB8AC3E}">
        <p14:creationId xmlns:p14="http://schemas.microsoft.com/office/powerpoint/2010/main" val="1790893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339684" y="475989"/>
            <a:ext cx="7688000" cy="4688463"/>
          </a:xfrm>
          <a:prstGeom prst="rect">
            <a:avLst/>
          </a:prstGeom>
          <a:noFill/>
        </p:spPr>
        <p:txBody>
          <a:bodyPr wrap="square" rtlCol="0">
            <a:spAutoFit/>
          </a:bodyPr>
          <a:lstStyle/>
          <a:p>
            <a:r>
              <a:rPr lang="en-AU" sz="2800" dirty="0">
                <a:solidFill>
                  <a:schemeClr val="bg1"/>
                </a:solidFill>
              </a:rPr>
              <a:t>Acts 11</a:t>
            </a:r>
          </a:p>
          <a:p>
            <a:endParaRPr lang="en-AU" sz="2800" dirty="0">
              <a:solidFill>
                <a:schemeClr val="bg1"/>
              </a:solidFill>
            </a:endParaRPr>
          </a:p>
          <a:p>
            <a:r>
              <a:rPr lang="en-AU" sz="2800" baseline="30000" dirty="0">
                <a:solidFill>
                  <a:schemeClr val="bg1"/>
                </a:solidFill>
              </a:rPr>
              <a:t>1 </a:t>
            </a:r>
            <a:r>
              <a:rPr lang="en-AU" sz="2800" dirty="0">
                <a:solidFill>
                  <a:schemeClr val="bg1"/>
                </a:solidFill>
              </a:rPr>
              <a:t>The apostles and the believers throughout Judea heard that the Gentiles also had received the word of God. </a:t>
            </a:r>
          </a:p>
          <a:p>
            <a:endParaRPr lang="en-AU" sz="2800" baseline="30000" dirty="0">
              <a:solidFill>
                <a:schemeClr val="bg1"/>
              </a:solidFill>
            </a:endParaRPr>
          </a:p>
          <a:p>
            <a:r>
              <a:rPr lang="en-AU" sz="2800" baseline="30000" dirty="0">
                <a:solidFill>
                  <a:schemeClr val="bg1"/>
                </a:solidFill>
              </a:rPr>
              <a:t>2</a:t>
            </a:r>
            <a:r>
              <a:rPr lang="en-AU" sz="2800" dirty="0">
                <a:solidFill>
                  <a:schemeClr val="bg1"/>
                </a:solidFill>
              </a:rPr>
              <a:t> So when Peter went up to Jerusalem, the circumcised believers criticized him </a:t>
            </a:r>
            <a:r>
              <a:rPr lang="en-AU" sz="2800" baseline="30000" dirty="0">
                <a:solidFill>
                  <a:schemeClr val="bg1"/>
                </a:solidFill>
              </a:rPr>
              <a:t>3</a:t>
            </a:r>
            <a:r>
              <a:rPr lang="en-AU" sz="2800" dirty="0">
                <a:solidFill>
                  <a:schemeClr val="bg1"/>
                </a:solidFill>
              </a:rPr>
              <a:t> and said, </a:t>
            </a:r>
          </a:p>
          <a:p>
            <a:endParaRPr lang="en-AU" sz="2800" dirty="0">
              <a:solidFill>
                <a:schemeClr val="bg1"/>
              </a:solidFill>
            </a:endParaRPr>
          </a:p>
          <a:p>
            <a:r>
              <a:rPr lang="en-AU" sz="2800" dirty="0">
                <a:solidFill>
                  <a:schemeClr val="bg1"/>
                </a:solidFill>
              </a:rPr>
              <a:t>“You went into the house of uncircumcised men and ate with them.”</a:t>
            </a:r>
          </a:p>
        </p:txBody>
      </p:sp>
    </p:spTree>
    <p:extLst>
      <p:ext uri="{BB962C8B-B14F-4D97-AF65-F5344CB8AC3E}">
        <p14:creationId xmlns:p14="http://schemas.microsoft.com/office/powerpoint/2010/main" val="3766119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158643" y="0"/>
            <a:ext cx="7869040" cy="6986528"/>
          </a:xfrm>
          <a:prstGeom prst="rect">
            <a:avLst/>
          </a:prstGeom>
          <a:noFill/>
        </p:spPr>
        <p:txBody>
          <a:bodyPr wrap="square" rtlCol="0">
            <a:spAutoFit/>
          </a:bodyPr>
          <a:lstStyle/>
          <a:p>
            <a:r>
              <a:rPr lang="en-AU" sz="2800" dirty="0">
                <a:solidFill>
                  <a:schemeClr val="bg1"/>
                </a:solidFill>
              </a:rPr>
              <a:t>Acts 11</a:t>
            </a:r>
          </a:p>
          <a:p>
            <a:endParaRPr lang="en-AU" dirty="0">
              <a:solidFill>
                <a:schemeClr val="bg1"/>
              </a:solidFill>
            </a:endParaRPr>
          </a:p>
          <a:p>
            <a:endParaRPr lang="en-AU" dirty="0">
              <a:solidFill>
                <a:schemeClr val="bg1"/>
              </a:solidFill>
            </a:endParaRPr>
          </a:p>
          <a:p>
            <a:r>
              <a:rPr lang="en-AU" sz="2800" baseline="30000" dirty="0">
                <a:solidFill>
                  <a:schemeClr val="bg1"/>
                </a:solidFill>
              </a:rPr>
              <a:t>12</a:t>
            </a:r>
            <a:r>
              <a:rPr lang="en-AU" sz="2800" dirty="0">
                <a:solidFill>
                  <a:schemeClr val="bg1"/>
                </a:solidFill>
              </a:rPr>
              <a:t> The Spirit told me to have no hesitation about going with them. </a:t>
            </a:r>
          </a:p>
          <a:p>
            <a:r>
              <a:rPr lang="en-AU" sz="2800" dirty="0">
                <a:solidFill>
                  <a:schemeClr val="bg1"/>
                </a:solidFill>
              </a:rPr>
              <a:t>These six brothers also went with me... </a:t>
            </a:r>
          </a:p>
          <a:p>
            <a:endParaRPr lang="en-AU" sz="2800" dirty="0">
              <a:solidFill>
                <a:schemeClr val="bg1"/>
              </a:solidFill>
            </a:endParaRPr>
          </a:p>
          <a:p>
            <a:r>
              <a:rPr lang="en-AU" sz="2800" baseline="30000" dirty="0">
                <a:solidFill>
                  <a:schemeClr val="bg1"/>
                </a:solidFill>
              </a:rPr>
              <a:t>15</a:t>
            </a:r>
            <a:r>
              <a:rPr lang="en-AU" sz="2800" dirty="0">
                <a:solidFill>
                  <a:schemeClr val="bg1"/>
                </a:solidFill>
              </a:rPr>
              <a:t> “As I began to speak, the Holy Spirit came on them as he had come on us at the beginning. </a:t>
            </a:r>
          </a:p>
          <a:p>
            <a:r>
              <a:rPr lang="en-AU" sz="2800" baseline="30000" dirty="0">
                <a:solidFill>
                  <a:schemeClr val="bg1"/>
                </a:solidFill>
              </a:rPr>
              <a:t>16</a:t>
            </a:r>
            <a:r>
              <a:rPr lang="en-AU" sz="2800" dirty="0">
                <a:solidFill>
                  <a:schemeClr val="bg1"/>
                </a:solidFill>
              </a:rPr>
              <a:t> Then I remembered what the Lord had said: ‘John baptized with water, but you will be baptized with the Holy Spirit.’ </a:t>
            </a:r>
          </a:p>
          <a:p>
            <a:r>
              <a:rPr lang="en-AU" sz="2800" baseline="30000" dirty="0">
                <a:solidFill>
                  <a:schemeClr val="bg1"/>
                </a:solidFill>
              </a:rPr>
              <a:t>17</a:t>
            </a:r>
            <a:r>
              <a:rPr lang="en-AU" sz="2800" dirty="0">
                <a:solidFill>
                  <a:schemeClr val="bg1"/>
                </a:solidFill>
              </a:rPr>
              <a:t> So if God gave them the same gift he gave us who believed in the Lord Jesus Christ, </a:t>
            </a:r>
          </a:p>
          <a:p>
            <a:r>
              <a:rPr lang="en-AU" sz="2800" dirty="0">
                <a:solidFill>
                  <a:srgbClr val="92D050"/>
                </a:solidFill>
              </a:rPr>
              <a:t>who was I to think that I could stand in God’s way?</a:t>
            </a:r>
            <a:r>
              <a:rPr lang="en-AU" sz="2800" dirty="0">
                <a:solidFill>
                  <a:schemeClr val="bg1"/>
                </a:solidFill>
              </a:rPr>
              <a:t>”</a:t>
            </a:r>
          </a:p>
          <a:p>
            <a:endParaRPr lang="en-AU" sz="2800" dirty="0">
              <a:solidFill>
                <a:schemeClr val="bg1"/>
              </a:solidFill>
            </a:endParaRPr>
          </a:p>
        </p:txBody>
      </p:sp>
    </p:spTree>
    <p:extLst>
      <p:ext uri="{BB962C8B-B14F-4D97-AF65-F5344CB8AC3E}">
        <p14:creationId xmlns:p14="http://schemas.microsoft.com/office/powerpoint/2010/main" val="1640379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322957" y="1143293"/>
            <a:ext cx="7869040" cy="3539430"/>
          </a:xfrm>
          <a:prstGeom prst="rect">
            <a:avLst/>
          </a:prstGeom>
          <a:noFill/>
        </p:spPr>
        <p:txBody>
          <a:bodyPr wrap="square" rtlCol="0">
            <a:spAutoFit/>
          </a:bodyPr>
          <a:lstStyle/>
          <a:p>
            <a:r>
              <a:rPr lang="en-AU" sz="2800" dirty="0">
                <a:solidFill>
                  <a:schemeClr val="bg1"/>
                </a:solidFill>
              </a:rPr>
              <a:t>Acts 11</a:t>
            </a:r>
          </a:p>
          <a:p>
            <a:endParaRPr lang="en-AU" sz="2800" dirty="0">
              <a:solidFill>
                <a:schemeClr val="bg1"/>
              </a:solidFill>
            </a:endParaRPr>
          </a:p>
          <a:p>
            <a:r>
              <a:rPr lang="en-AU" sz="2800" baseline="30000" dirty="0">
                <a:solidFill>
                  <a:schemeClr val="bg1"/>
                </a:solidFill>
              </a:rPr>
              <a:t>18</a:t>
            </a:r>
            <a:r>
              <a:rPr lang="en-AU" sz="2800" dirty="0">
                <a:solidFill>
                  <a:schemeClr val="bg1"/>
                </a:solidFill>
              </a:rPr>
              <a:t> When they heard this, they had no further objections and praised God, saying, </a:t>
            </a:r>
          </a:p>
          <a:p>
            <a:endParaRPr lang="en-AU" sz="2800" dirty="0">
              <a:solidFill>
                <a:schemeClr val="bg1"/>
              </a:solidFill>
            </a:endParaRPr>
          </a:p>
          <a:p>
            <a:r>
              <a:rPr lang="en-AU" sz="2800" dirty="0">
                <a:solidFill>
                  <a:schemeClr val="bg1"/>
                </a:solidFill>
              </a:rPr>
              <a:t>“So then, even to Gentiles God has granted repentance that leads to life.”</a:t>
            </a:r>
          </a:p>
          <a:p>
            <a:endParaRPr lang="en-AU" sz="2800" dirty="0">
              <a:solidFill>
                <a:schemeClr val="bg1"/>
              </a:solidFill>
            </a:endParaRPr>
          </a:p>
        </p:txBody>
      </p:sp>
    </p:spTree>
    <p:extLst>
      <p:ext uri="{BB962C8B-B14F-4D97-AF65-F5344CB8AC3E}">
        <p14:creationId xmlns:p14="http://schemas.microsoft.com/office/powerpoint/2010/main" val="33494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Acts 11:1-18</a:t>
            </a:r>
          </a:p>
        </p:txBody>
      </p:sp>
      <p:sp>
        <p:nvSpPr>
          <p:cNvPr id="5" name="TextBox 4">
            <a:extLst>
              <a:ext uri="{FF2B5EF4-FFF2-40B4-BE49-F238E27FC236}">
                <a16:creationId xmlns:a16="http://schemas.microsoft.com/office/drawing/2014/main" id="{108C6E15-B990-4403-AE5F-6A53D6E3C87A}"/>
              </a:ext>
            </a:extLst>
          </p:cNvPr>
          <p:cNvSpPr txBox="1"/>
          <p:nvPr/>
        </p:nvSpPr>
        <p:spPr>
          <a:xfrm>
            <a:off x="636822" y="994720"/>
            <a:ext cx="10918356" cy="50167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12</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The Spirit told me to have no hesitation about going with them. These six brothers also went with me, and we entered the man's house.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13</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He told us how he had seen an angel appear in his house and say, 'Send to Joppa for Simon who is called Peter.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14</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He will bring you a message through which you and all your household will be saved.'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"As I began to speak, the Holy Spirit came on them as he had come on us at the beginning.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Then I remembered what the Lord had said: 'John baptized with water, but you will be baptized with the Holy Spirit.'</a:t>
            </a: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4953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sp>
        <p:nvSpPr>
          <p:cNvPr id="4" name="TextBox 3">
            <a:extLst>
              <a:ext uri="{FF2B5EF4-FFF2-40B4-BE49-F238E27FC236}">
                <a16:creationId xmlns:a16="http://schemas.microsoft.com/office/drawing/2014/main" id="{88C181F3-A682-9883-AF14-740AB0CE6209}"/>
              </a:ext>
            </a:extLst>
          </p:cNvPr>
          <p:cNvSpPr txBox="1"/>
          <p:nvPr/>
        </p:nvSpPr>
        <p:spPr>
          <a:xfrm>
            <a:off x="397148" y="955346"/>
            <a:ext cx="11748669" cy="3539430"/>
          </a:xfrm>
          <a:prstGeom prst="rect">
            <a:avLst/>
          </a:prstGeom>
          <a:noFill/>
        </p:spPr>
        <p:txBody>
          <a:bodyPr wrap="square" rtlCol="0">
            <a:spAutoFit/>
          </a:bodyPr>
          <a:lstStyle/>
          <a:p>
            <a:pPr algn="ctr"/>
            <a:endParaRPr lang="en-AU" sz="2800" dirty="0">
              <a:solidFill>
                <a:schemeClr val="bg1"/>
              </a:solidFill>
            </a:endParaRPr>
          </a:p>
          <a:p>
            <a:pPr algn="ctr"/>
            <a:r>
              <a:rPr lang="en-AU" sz="2800" dirty="0">
                <a:solidFill>
                  <a:schemeClr val="bg1"/>
                </a:solidFill>
              </a:rPr>
              <a:t>350 000  MESSIANIC JEWS WORLDWIDE</a:t>
            </a:r>
          </a:p>
          <a:p>
            <a:pPr algn="ctr"/>
            <a:r>
              <a:rPr lang="en-AU" sz="2800" dirty="0">
                <a:solidFill>
                  <a:schemeClr val="bg1"/>
                </a:solidFill>
              </a:rPr>
              <a:t>			(10 000 – 20 000 in Israel;  </a:t>
            </a:r>
          </a:p>
          <a:p>
            <a:pPr algn="ctr"/>
            <a:r>
              <a:rPr lang="en-AU" sz="2800" dirty="0">
                <a:solidFill>
                  <a:schemeClr val="bg1"/>
                </a:solidFill>
              </a:rPr>
              <a:t>                              vast majority in U.S.)</a:t>
            </a:r>
          </a:p>
          <a:p>
            <a:pPr algn="ctr"/>
            <a:endParaRPr lang="en-AU" sz="2800" i="1" dirty="0">
              <a:solidFill>
                <a:schemeClr val="bg1"/>
              </a:solidFill>
            </a:endParaRPr>
          </a:p>
          <a:p>
            <a:pPr algn="ctr"/>
            <a:endParaRPr lang="en-AU" sz="2800" dirty="0">
              <a:solidFill>
                <a:schemeClr val="bg1"/>
              </a:solidFill>
            </a:endParaRPr>
          </a:p>
          <a:p>
            <a:pPr algn="ctr"/>
            <a:endParaRPr lang="en-AU" sz="2800" dirty="0">
              <a:solidFill>
                <a:schemeClr val="bg1"/>
              </a:solidFill>
            </a:endParaRPr>
          </a:p>
          <a:p>
            <a:pPr algn="ctr"/>
            <a:r>
              <a:rPr lang="en-AU" sz="2800" dirty="0">
                <a:solidFill>
                  <a:schemeClr val="bg1"/>
                </a:solidFill>
              </a:rPr>
              <a:t>2.2  BILLION CHRISTIANS WORLDWIDE</a:t>
            </a:r>
          </a:p>
        </p:txBody>
      </p:sp>
    </p:spTree>
    <p:extLst>
      <p:ext uri="{BB962C8B-B14F-4D97-AF65-F5344CB8AC3E}">
        <p14:creationId xmlns:p14="http://schemas.microsoft.com/office/powerpoint/2010/main" val="734483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50000"/>
              </a:schemeClr>
            </a:gs>
          </a:gsLst>
          <a:path path="circle">
            <a:fillToRect l="50000" t="130000" r="50000" b="-30000"/>
          </a:path>
          <a:tileRect/>
        </a:gradFill>
        <a:effectLst/>
      </p:bgPr>
    </p:bg>
    <p:spTree>
      <p:nvGrpSpPr>
        <p:cNvPr id="1" name="Shape 131"/>
        <p:cNvGrpSpPr/>
        <p:nvPr/>
      </p:nvGrpSpPr>
      <p:grpSpPr>
        <a:xfrm>
          <a:off x="0" y="0"/>
          <a:ext cx="0" cy="0"/>
          <a:chOff x="0" y="0"/>
          <a:chExt cx="0" cy="0"/>
        </a:xfrm>
      </p:grpSpPr>
      <p:sp>
        <p:nvSpPr>
          <p:cNvPr id="132" name="Google Shape;132;g12e561ab4cd_0_55"/>
          <p:cNvSpPr txBox="1"/>
          <p:nvPr/>
        </p:nvSpPr>
        <p:spPr>
          <a:xfrm>
            <a:off x="1066426" y="725351"/>
            <a:ext cx="434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u="sng" dirty="0">
                <a:solidFill>
                  <a:schemeClr val="lt1"/>
                </a:solidFill>
                <a:latin typeface="+mj-lt"/>
                <a:ea typeface="Avenir"/>
                <a:cs typeface="Avenir"/>
                <a:sym typeface="Avenir"/>
              </a:rPr>
              <a:t>Genesis 12:1-3</a:t>
            </a:r>
            <a:endParaRPr sz="2800" u="sng" dirty="0">
              <a:solidFill>
                <a:schemeClr val="lt1"/>
              </a:solidFill>
              <a:latin typeface="+mj-lt"/>
              <a:ea typeface="Avenir"/>
              <a:cs typeface="Avenir"/>
              <a:sym typeface="Avenir"/>
            </a:endParaRPr>
          </a:p>
        </p:txBody>
      </p:sp>
      <p:sp>
        <p:nvSpPr>
          <p:cNvPr id="8" name="TextBox 7">
            <a:extLst>
              <a:ext uri="{FF2B5EF4-FFF2-40B4-BE49-F238E27FC236}">
                <a16:creationId xmlns:a16="http://schemas.microsoft.com/office/drawing/2014/main" id="{4A40E8D9-E23B-4DFF-385E-8C195905F530}"/>
              </a:ext>
            </a:extLst>
          </p:cNvPr>
          <p:cNvSpPr txBox="1"/>
          <p:nvPr/>
        </p:nvSpPr>
        <p:spPr>
          <a:xfrm>
            <a:off x="758952" y="1412233"/>
            <a:ext cx="10985429" cy="3108543"/>
          </a:xfrm>
          <a:prstGeom prst="rect">
            <a:avLst/>
          </a:prstGeom>
          <a:noFill/>
        </p:spPr>
        <p:txBody>
          <a:bodyPr wrap="square">
            <a:spAutoFit/>
          </a:bodyPr>
          <a:lstStyle/>
          <a:p>
            <a:r>
              <a:rPr lang="en-AU" sz="2800" dirty="0">
                <a:solidFill>
                  <a:schemeClr val="bg1"/>
                </a:solidFill>
              </a:rPr>
              <a:t>The </a:t>
            </a:r>
            <a:r>
              <a:rPr lang="en-AU" sz="2800" cap="small" dirty="0">
                <a:solidFill>
                  <a:schemeClr val="bg1"/>
                </a:solidFill>
              </a:rPr>
              <a:t>Lord</a:t>
            </a:r>
            <a:r>
              <a:rPr lang="en-AU" sz="2800" dirty="0">
                <a:solidFill>
                  <a:schemeClr val="bg1"/>
                </a:solidFill>
              </a:rPr>
              <a:t> had said to Abram, </a:t>
            </a:r>
          </a:p>
          <a:p>
            <a:r>
              <a:rPr lang="en-AU" sz="2800" dirty="0">
                <a:solidFill>
                  <a:schemeClr val="bg1"/>
                </a:solidFill>
              </a:rPr>
              <a:t>“Go from your country, your people and your father’s household to the land I will show you.</a:t>
            </a:r>
            <a:endParaRPr lang="en-AU" sz="2800" b="1" baseline="30000" dirty="0">
              <a:solidFill>
                <a:schemeClr val="bg1"/>
              </a:solidFill>
            </a:endParaRPr>
          </a:p>
          <a:p>
            <a:r>
              <a:rPr lang="en-AU" sz="2800" b="1" baseline="30000" dirty="0">
                <a:solidFill>
                  <a:schemeClr val="bg1"/>
                </a:solidFill>
              </a:rPr>
              <a:t>2 </a:t>
            </a:r>
            <a:r>
              <a:rPr lang="en-AU" sz="2800" dirty="0">
                <a:solidFill>
                  <a:schemeClr val="bg1"/>
                </a:solidFill>
              </a:rPr>
              <a:t>“</a:t>
            </a:r>
            <a:r>
              <a:rPr lang="en-AU" sz="2800" dirty="0">
                <a:solidFill>
                  <a:srgbClr val="FFFD78"/>
                </a:solidFill>
              </a:rPr>
              <a:t>I will make you into a great nation, and I will bless you</a:t>
            </a:r>
            <a:r>
              <a:rPr lang="en-AU" sz="2800" dirty="0">
                <a:solidFill>
                  <a:schemeClr val="bg1"/>
                </a:solidFill>
              </a:rPr>
              <a:t>;</a:t>
            </a:r>
            <a:br>
              <a:rPr lang="en-AU" sz="2800" dirty="0">
                <a:solidFill>
                  <a:schemeClr val="bg1"/>
                </a:solidFill>
              </a:rPr>
            </a:br>
            <a:r>
              <a:rPr lang="en-AU" sz="2800" dirty="0">
                <a:solidFill>
                  <a:schemeClr val="bg1"/>
                </a:solidFill>
              </a:rPr>
              <a:t>   I will make your name great, and </a:t>
            </a:r>
            <a:r>
              <a:rPr lang="en-AU" sz="2800" dirty="0">
                <a:solidFill>
                  <a:srgbClr val="FFFD78"/>
                </a:solidFill>
              </a:rPr>
              <a:t>you will be a blessing.</a:t>
            </a:r>
            <a:br>
              <a:rPr lang="en-AU" sz="2800" dirty="0">
                <a:solidFill>
                  <a:srgbClr val="FFFD78"/>
                </a:solidFill>
              </a:rPr>
            </a:br>
            <a:r>
              <a:rPr lang="en-AU" sz="2800" b="1" baseline="30000" dirty="0">
                <a:solidFill>
                  <a:schemeClr val="bg1"/>
                </a:solidFill>
              </a:rPr>
              <a:t>3  </a:t>
            </a:r>
            <a:r>
              <a:rPr lang="en-AU" sz="2800" dirty="0">
                <a:solidFill>
                  <a:schemeClr val="bg1"/>
                </a:solidFill>
              </a:rPr>
              <a:t>I will bless those who bless you, and whoever curses you I will </a:t>
            </a:r>
          </a:p>
          <a:p>
            <a:r>
              <a:rPr lang="en-AU" sz="2800" dirty="0">
                <a:solidFill>
                  <a:schemeClr val="bg1"/>
                </a:solidFill>
              </a:rPr>
              <a:t>   curse; and </a:t>
            </a:r>
            <a:r>
              <a:rPr lang="en-AU" sz="2800" dirty="0">
                <a:solidFill>
                  <a:srgbClr val="FFFD78"/>
                </a:solidFill>
              </a:rPr>
              <a:t>all peoples on earth will be blessed through you</a:t>
            </a:r>
            <a:r>
              <a:rPr lang="en-AU" sz="2800" dirty="0">
                <a:solidFill>
                  <a:schemeClr val="bg1"/>
                </a:solidFill>
              </a:rPr>
              <a:t>.”</a:t>
            </a:r>
          </a:p>
        </p:txBody>
      </p:sp>
    </p:spTree>
    <p:extLst>
      <p:ext uri="{BB962C8B-B14F-4D97-AF65-F5344CB8AC3E}">
        <p14:creationId xmlns:p14="http://schemas.microsoft.com/office/powerpoint/2010/main" val="3929475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50000"/>
              </a:schemeClr>
            </a:gs>
          </a:gsLst>
          <a:path path="circle">
            <a:fillToRect l="50000" t="130000" r="50000" b="-30000"/>
          </a:path>
          <a:tileRect/>
        </a:gradFill>
        <a:effectLst/>
      </p:bgPr>
    </p:bg>
    <p:spTree>
      <p:nvGrpSpPr>
        <p:cNvPr id="1" name="Shape 131"/>
        <p:cNvGrpSpPr/>
        <p:nvPr/>
      </p:nvGrpSpPr>
      <p:grpSpPr>
        <a:xfrm>
          <a:off x="0" y="0"/>
          <a:ext cx="0" cy="0"/>
          <a:chOff x="0" y="0"/>
          <a:chExt cx="0" cy="0"/>
        </a:xfrm>
      </p:grpSpPr>
      <p:sp>
        <p:nvSpPr>
          <p:cNvPr id="2" name="Rectangle 1">
            <a:extLst>
              <a:ext uri="{FF2B5EF4-FFF2-40B4-BE49-F238E27FC236}">
                <a16:creationId xmlns:a16="http://schemas.microsoft.com/office/drawing/2014/main" id="{E0F7ADF4-20A5-9A61-0885-282BBBF954DF}"/>
              </a:ext>
            </a:extLst>
          </p:cNvPr>
          <p:cNvSpPr/>
          <p:nvPr/>
        </p:nvSpPr>
        <p:spPr>
          <a:xfrm>
            <a:off x="1912306" y="1415441"/>
            <a:ext cx="8367387" cy="2616101"/>
          </a:xfrm>
          <a:prstGeom prst="rect">
            <a:avLst/>
          </a:prstGeom>
        </p:spPr>
        <p:txBody>
          <a:bodyPr wrap="square">
            <a:spAutoFit/>
          </a:bodyPr>
          <a:lstStyle/>
          <a:p>
            <a:pPr algn="ctr"/>
            <a:r>
              <a:rPr lang="en-AU" sz="3600" u="sng" dirty="0">
                <a:solidFill>
                  <a:schemeClr val="bg1"/>
                </a:solidFill>
                <a:latin typeface="system-ui"/>
              </a:rPr>
              <a:t>Isaiah 49:6</a:t>
            </a:r>
          </a:p>
          <a:p>
            <a:pPr algn="ctr"/>
            <a:endParaRPr lang="en-AU" sz="2000" u="sng" dirty="0">
              <a:solidFill>
                <a:schemeClr val="bg1"/>
              </a:solidFill>
              <a:latin typeface="system-ui"/>
            </a:endParaRPr>
          </a:p>
          <a:p>
            <a:pPr algn="ctr"/>
            <a:r>
              <a:rPr lang="en-AU" sz="3600" dirty="0">
                <a:solidFill>
                  <a:schemeClr val="bg1"/>
                </a:solidFill>
                <a:latin typeface="system-ui"/>
              </a:rPr>
              <a:t>… a light for the Gentiles,</a:t>
            </a:r>
            <a:br>
              <a:rPr lang="en-AU" sz="3600" dirty="0">
                <a:solidFill>
                  <a:schemeClr val="bg1"/>
                </a:solidFill>
              </a:rPr>
            </a:br>
            <a:r>
              <a:rPr lang="en-AU" sz="3600" dirty="0">
                <a:solidFill>
                  <a:schemeClr val="bg1"/>
                </a:solidFill>
                <a:latin typeface="Courier New" panose="02070309020205020404" pitchFamily="49" charset="0"/>
              </a:rPr>
              <a:t> </a:t>
            </a:r>
            <a:r>
              <a:rPr lang="en-AU" sz="3600" dirty="0">
                <a:solidFill>
                  <a:schemeClr val="bg1"/>
                </a:solidFill>
                <a:latin typeface="system-ui"/>
              </a:rPr>
              <a:t>that my salvation may reach to the ends         of the earth.</a:t>
            </a:r>
            <a:endParaRPr lang="en-US" sz="3600" dirty="0">
              <a:solidFill>
                <a:schemeClr val="bg1"/>
              </a:solidFill>
            </a:endParaRPr>
          </a:p>
        </p:txBody>
      </p:sp>
    </p:spTree>
    <p:extLst>
      <p:ext uri="{BB962C8B-B14F-4D97-AF65-F5344CB8AC3E}">
        <p14:creationId xmlns:p14="http://schemas.microsoft.com/office/powerpoint/2010/main" val="3973503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256157" y="87682"/>
            <a:ext cx="7688000" cy="4196020"/>
          </a:xfrm>
          <a:prstGeom prst="rect">
            <a:avLst/>
          </a:prstGeom>
          <a:noFill/>
        </p:spPr>
        <p:txBody>
          <a:bodyPr wrap="square" rtlCol="0">
            <a:spAutoFit/>
          </a:bodyPr>
          <a:lstStyle/>
          <a:p>
            <a:pPr algn="ctr"/>
            <a:endParaRPr lang="en-AU" sz="2800" dirty="0">
              <a:solidFill>
                <a:schemeClr val="bg1"/>
              </a:solidFill>
            </a:endParaRPr>
          </a:p>
          <a:p>
            <a:pPr algn="ctr"/>
            <a:endParaRPr lang="en-AU" sz="2800" dirty="0">
              <a:solidFill>
                <a:schemeClr val="bg1"/>
              </a:solidFill>
            </a:endParaRPr>
          </a:p>
          <a:p>
            <a:pPr algn="ctr"/>
            <a:endParaRPr lang="en-AU" sz="2800" dirty="0">
              <a:solidFill>
                <a:schemeClr val="bg1"/>
              </a:solidFill>
            </a:endParaRPr>
          </a:p>
          <a:p>
            <a:pPr algn="ctr"/>
            <a:endParaRPr lang="en-AU" sz="2800" dirty="0">
              <a:solidFill>
                <a:schemeClr val="bg1"/>
              </a:solidFill>
            </a:endParaRPr>
          </a:p>
          <a:p>
            <a:pPr algn="ctr"/>
            <a:endParaRPr lang="en-AU" sz="2800" dirty="0">
              <a:solidFill>
                <a:schemeClr val="bg1"/>
              </a:solidFill>
            </a:endParaRPr>
          </a:p>
          <a:p>
            <a:pPr algn="ctr"/>
            <a:r>
              <a:rPr lang="en-AU" sz="3600" dirty="0">
                <a:solidFill>
                  <a:schemeClr val="bg1"/>
                </a:solidFill>
              </a:rPr>
              <a:t>God does not show favouritism</a:t>
            </a:r>
          </a:p>
          <a:p>
            <a:pPr algn="ctr"/>
            <a:r>
              <a:rPr lang="en-AU" sz="3600" dirty="0">
                <a:solidFill>
                  <a:schemeClr val="bg1"/>
                </a:solidFill>
              </a:rPr>
              <a:t>He wants the church to be a place for all</a:t>
            </a:r>
          </a:p>
          <a:p>
            <a:endParaRPr lang="en-AU" sz="2800" baseline="30000" dirty="0">
              <a:solidFill>
                <a:schemeClr val="bg1"/>
              </a:solidFill>
            </a:endParaRPr>
          </a:p>
        </p:txBody>
      </p:sp>
    </p:spTree>
    <p:extLst>
      <p:ext uri="{BB962C8B-B14F-4D97-AF65-F5344CB8AC3E}">
        <p14:creationId xmlns:p14="http://schemas.microsoft.com/office/powerpoint/2010/main" val="198662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1724" y="1084352"/>
            <a:ext cx="9819409" cy="3416320"/>
          </a:xfrm>
          <a:prstGeom prst="rect">
            <a:avLst/>
          </a:prstGeom>
        </p:spPr>
        <p:txBody>
          <a:bodyPr wrap="square">
            <a:spAutoFit/>
          </a:bodyPr>
          <a:lstStyle/>
          <a:p>
            <a:pPr marL="0" marR="300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Acts 1:8</a:t>
            </a:r>
          </a:p>
          <a:p>
            <a:pPr marL="0" marR="3000" lvl="0" indent="0" algn="l" defTabSz="4572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300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 you will receive power when the Holy Spirit comes on you; and you will be my witnesses in Jerusalem, and in all Judea and Samaria, </a:t>
            </a:r>
          </a:p>
          <a:p>
            <a:pPr marL="0" marR="300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and to the ends of the earth.” </a:t>
            </a:r>
          </a:p>
          <a:p>
            <a:pPr marL="0" marR="3000" lvl="0" indent="0" algn="l" defTabSz="4572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37959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50000"/>
              </a:schemeClr>
            </a:gs>
          </a:gsLst>
          <a:path path="circle">
            <a:fillToRect l="50000" t="130000" r="50000" b="-30000"/>
          </a:path>
          <a:tileRect/>
        </a:gradFill>
        <a:effectLst/>
      </p:bgPr>
    </p:bg>
    <p:spTree>
      <p:nvGrpSpPr>
        <p:cNvPr id="1" name="Shape 131"/>
        <p:cNvGrpSpPr/>
        <p:nvPr/>
      </p:nvGrpSpPr>
      <p:grpSpPr>
        <a:xfrm>
          <a:off x="0" y="0"/>
          <a:ext cx="0" cy="0"/>
          <a:chOff x="0" y="0"/>
          <a:chExt cx="0" cy="0"/>
        </a:xfrm>
      </p:grpSpPr>
      <p:sp>
        <p:nvSpPr>
          <p:cNvPr id="2" name="Rectangle 1">
            <a:extLst>
              <a:ext uri="{FF2B5EF4-FFF2-40B4-BE49-F238E27FC236}">
                <a16:creationId xmlns:a16="http://schemas.microsoft.com/office/drawing/2014/main" id="{E0F7ADF4-20A5-9A61-0885-282BBBF954DF}"/>
              </a:ext>
            </a:extLst>
          </p:cNvPr>
          <p:cNvSpPr/>
          <p:nvPr/>
        </p:nvSpPr>
        <p:spPr>
          <a:xfrm>
            <a:off x="713231" y="141154"/>
            <a:ext cx="11282527" cy="6535122"/>
          </a:xfrm>
          <a:prstGeom prst="rect">
            <a:avLst/>
          </a:prstGeom>
        </p:spPr>
        <p:txBody>
          <a:bodyPr wrap="square">
            <a:spAutoFit/>
          </a:bodyPr>
          <a:lstStyle/>
          <a:p>
            <a:pPr algn="ctr"/>
            <a:r>
              <a:rPr lang="en-AU" sz="2800" u="sng" dirty="0">
                <a:solidFill>
                  <a:schemeClr val="bg1"/>
                </a:solidFill>
                <a:latin typeface="+mn-lt"/>
              </a:rPr>
              <a:t>Acts 15</a:t>
            </a:r>
          </a:p>
          <a:p>
            <a:endParaRPr lang="en-AU" sz="2800" baseline="30000" dirty="0">
              <a:solidFill>
                <a:schemeClr val="bg1"/>
              </a:solidFill>
              <a:latin typeface="+mn-lt"/>
            </a:endParaRPr>
          </a:p>
          <a:p>
            <a:r>
              <a:rPr lang="en-AU" sz="2800" baseline="30000" dirty="0">
                <a:solidFill>
                  <a:schemeClr val="bg1"/>
                </a:solidFill>
                <a:latin typeface="+mn-lt"/>
              </a:rPr>
              <a:t>7</a:t>
            </a:r>
            <a:r>
              <a:rPr lang="en-AU" sz="2800" dirty="0">
                <a:solidFill>
                  <a:schemeClr val="bg1"/>
                </a:solidFill>
                <a:latin typeface="+mn-lt"/>
              </a:rPr>
              <a:t> After much discussion, Peter got up and addressed them: </a:t>
            </a:r>
          </a:p>
          <a:p>
            <a:r>
              <a:rPr lang="en-AU" sz="2800" dirty="0">
                <a:solidFill>
                  <a:schemeClr val="bg1"/>
                </a:solidFill>
                <a:latin typeface="+mn-lt"/>
              </a:rPr>
              <a:t>“Brothers, you know that some time ago God made a choice among you that the Gentiles might hear from my lips the message of the gospel and believe. </a:t>
            </a:r>
          </a:p>
          <a:p>
            <a:r>
              <a:rPr lang="en-AU" sz="2800" baseline="30000" dirty="0">
                <a:solidFill>
                  <a:schemeClr val="bg1"/>
                </a:solidFill>
                <a:latin typeface="+mn-lt"/>
              </a:rPr>
              <a:t>8</a:t>
            </a:r>
            <a:r>
              <a:rPr lang="en-AU" sz="2800" dirty="0">
                <a:solidFill>
                  <a:schemeClr val="bg1"/>
                </a:solidFill>
                <a:latin typeface="+mn-lt"/>
              </a:rPr>
              <a:t> God, who knows the heart, showed that he accepted them by giving the Holy Spirit to them, just as he did to us.</a:t>
            </a:r>
          </a:p>
          <a:p>
            <a:r>
              <a:rPr lang="en-AU" sz="2800" baseline="30000" dirty="0">
                <a:solidFill>
                  <a:schemeClr val="bg1"/>
                </a:solidFill>
                <a:latin typeface="+mn-lt"/>
              </a:rPr>
              <a:t>9</a:t>
            </a:r>
            <a:r>
              <a:rPr lang="en-AU" sz="2800" dirty="0">
                <a:solidFill>
                  <a:schemeClr val="bg1"/>
                </a:solidFill>
                <a:latin typeface="+mn-lt"/>
              </a:rPr>
              <a:t> He did not discriminate between us and them, for he purified their hearts by faith… </a:t>
            </a:r>
          </a:p>
          <a:p>
            <a:r>
              <a:rPr lang="en-AU" sz="2800" baseline="30000" dirty="0">
                <a:solidFill>
                  <a:schemeClr val="bg1"/>
                </a:solidFill>
                <a:latin typeface="+mn-lt"/>
              </a:rPr>
              <a:t>11</a:t>
            </a:r>
            <a:r>
              <a:rPr lang="en-AU" sz="2800" dirty="0">
                <a:solidFill>
                  <a:schemeClr val="bg1"/>
                </a:solidFill>
                <a:latin typeface="+mn-lt"/>
              </a:rPr>
              <a:t> … believe </a:t>
            </a:r>
            <a:r>
              <a:rPr lang="en-AU" sz="2800" dirty="0">
                <a:solidFill>
                  <a:srgbClr val="FFFD78"/>
                </a:solidFill>
                <a:latin typeface="+mn-lt"/>
              </a:rPr>
              <a:t>it is through the grace of our Lord Jesus that we are saved, just as they are</a:t>
            </a:r>
            <a:r>
              <a:rPr lang="en-AU" sz="2800" dirty="0">
                <a:solidFill>
                  <a:schemeClr val="bg1"/>
                </a:solidFill>
                <a:latin typeface="+mn-lt"/>
              </a:rPr>
              <a:t>.”</a:t>
            </a:r>
          </a:p>
          <a:p>
            <a:endParaRPr lang="en-AU" sz="800" dirty="0">
              <a:solidFill>
                <a:schemeClr val="bg1"/>
              </a:solidFill>
              <a:latin typeface="+mn-lt"/>
            </a:endParaRPr>
          </a:p>
          <a:p>
            <a:r>
              <a:rPr lang="en-AU" sz="2800" dirty="0">
                <a:solidFill>
                  <a:schemeClr val="bg1"/>
                </a:solidFill>
                <a:latin typeface="+mn-lt"/>
              </a:rPr>
              <a:t>[Finally] James spoke up. “Brothers,” he said, “listen to me. </a:t>
            </a:r>
          </a:p>
          <a:p>
            <a:r>
              <a:rPr lang="en-AU" sz="2800" baseline="30000" dirty="0">
                <a:solidFill>
                  <a:schemeClr val="bg1"/>
                </a:solidFill>
                <a:latin typeface="+mn-lt"/>
              </a:rPr>
              <a:t>14</a:t>
            </a:r>
            <a:r>
              <a:rPr lang="en-AU" sz="2800" dirty="0">
                <a:solidFill>
                  <a:schemeClr val="bg1"/>
                </a:solidFill>
                <a:latin typeface="+mn-lt"/>
              </a:rPr>
              <a:t> Simon has described to us how </a:t>
            </a:r>
            <a:r>
              <a:rPr lang="en-AU" sz="2800" dirty="0">
                <a:solidFill>
                  <a:srgbClr val="FFFD78"/>
                </a:solidFill>
                <a:latin typeface="+mn-lt"/>
              </a:rPr>
              <a:t>God</a:t>
            </a:r>
            <a:r>
              <a:rPr lang="en-AU" sz="2800" dirty="0">
                <a:solidFill>
                  <a:schemeClr val="bg1"/>
                </a:solidFill>
                <a:latin typeface="+mn-lt"/>
              </a:rPr>
              <a:t> first intervened to choose a people for his name from the Gentiles. </a:t>
            </a:r>
          </a:p>
        </p:txBody>
      </p:sp>
    </p:spTree>
    <p:extLst>
      <p:ext uri="{BB962C8B-B14F-4D97-AF65-F5344CB8AC3E}">
        <p14:creationId xmlns:p14="http://schemas.microsoft.com/office/powerpoint/2010/main" val="3146392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50000"/>
              </a:schemeClr>
            </a:gs>
          </a:gsLst>
          <a:path path="circle">
            <a:fillToRect l="50000" t="130000" r="50000" b="-30000"/>
          </a:path>
          <a:tileRect/>
        </a:gradFill>
        <a:effectLst/>
      </p:bgPr>
    </p:bg>
    <p:spTree>
      <p:nvGrpSpPr>
        <p:cNvPr id="1" name="Shape 131"/>
        <p:cNvGrpSpPr/>
        <p:nvPr/>
      </p:nvGrpSpPr>
      <p:grpSpPr>
        <a:xfrm>
          <a:off x="0" y="0"/>
          <a:ext cx="0" cy="0"/>
          <a:chOff x="0" y="0"/>
          <a:chExt cx="0" cy="0"/>
        </a:xfrm>
      </p:grpSpPr>
      <p:sp>
        <p:nvSpPr>
          <p:cNvPr id="2" name="Rectangle 1">
            <a:extLst>
              <a:ext uri="{FF2B5EF4-FFF2-40B4-BE49-F238E27FC236}">
                <a16:creationId xmlns:a16="http://schemas.microsoft.com/office/drawing/2014/main" id="{E0F7ADF4-20A5-9A61-0885-282BBBF954DF}"/>
              </a:ext>
            </a:extLst>
          </p:cNvPr>
          <p:cNvSpPr/>
          <p:nvPr/>
        </p:nvSpPr>
        <p:spPr>
          <a:xfrm>
            <a:off x="685799" y="530770"/>
            <a:ext cx="11309959" cy="5796459"/>
          </a:xfrm>
          <a:prstGeom prst="rect">
            <a:avLst/>
          </a:prstGeom>
        </p:spPr>
        <p:txBody>
          <a:bodyPr wrap="square">
            <a:spAutoFit/>
          </a:bodyPr>
          <a:lstStyle/>
          <a:p>
            <a:pPr algn="ctr"/>
            <a:r>
              <a:rPr lang="en-AU" sz="2800" u="sng" dirty="0">
                <a:solidFill>
                  <a:schemeClr val="bg1"/>
                </a:solidFill>
                <a:latin typeface="+mn-lt"/>
              </a:rPr>
              <a:t>Galatians 3:8-27 </a:t>
            </a:r>
          </a:p>
          <a:p>
            <a:endParaRPr lang="en-AU" sz="2800" baseline="30000" dirty="0">
              <a:solidFill>
                <a:schemeClr val="bg1"/>
              </a:solidFill>
              <a:latin typeface="+mn-lt"/>
            </a:endParaRPr>
          </a:p>
          <a:p>
            <a:r>
              <a:rPr lang="en-AU" sz="2800" baseline="30000" dirty="0">
                <a:solidFill>
                  <a:schemeClr val="bg1"/>
                </a:solidFill>
                <a:latin typeface="+mn-lt"/>
              </a:rPr>
              <a:t>8</a:t>
            </a:r>
            <a:r>
              <a:rPr lang="en-AU" sz="2800" dirty="0">
                <a:solidFill>
                  <a:schemeClr val="bg1"/>
                </a:solidFill>
                <a:latin typeface="+mn-lt"/>
              </a:rPr>
              <a:t> Scripture foresaw that God would justify the Gentiles by faith, and announced the gospel in advance to Abraham: “All nations will be blessed through you.” 9 So those who rely on faith are blessed along with Abraham, the man of faith.</a:t>
            </a:r>
          </a:p>
          <a:p>
            <a:endParaRPr lang="en-AU" sz="800" dirty="0">
              <a:solidFill>
                <a:schemeClr val="bg1"/>
              </a:solidFill>
              <a:latin typeface="+mn-lt"/>
            </a:endParaRPr>
          </a:p>
          <a:p>
            <a:r>
              <a:rPr lang="en-AU" sz="2800" baseline="30000" dirty="0">
                <a:solidFill>
                  <a:schemeClr val="bg1"/>
                </a:solidFill>
                <a:latin typeface="+mn-lt"/>
              </a:rPr>
              <a:t>14</a:t>
            </a:r>
            <a:r>
              <a:rPr lang="en-AU" sz="2800" dirty="0">
                <a:solidFill>
                  <a:schemeClr val="bg1"/>
                </a:solidFill>
                <a:latin typeface="+mn-lt"/>
              </a:rPr>
              <a:t> Christ redeemed us in order that the blessing given to Abraham might come to the Gentiles through Christ Jesus, so that by faith we might receive the promise of the Spirit…”…</a:t>
            </a:r>
          </a:p>
          <a:p>
            <a:endParaRPr lang="en-AU" sz="800" dirty="0">
              <a:solidFill>
                <a:schemeClr val="bg1"/>
              </a:solidFill>
              <a:latin typeface="+mn-lt"/>
            </a:endParaRPr>
          </a:p>
          <a:p>
            <a:r>
              <a:rPr lang="en-AU" sz="2800" baseline="30000" dirty="0">
                <a:solidFill>
                  <a:schemeClr val="bg1"/>
                </a:solidFill>
                <a:latin typeface="+mn-lt"/>
              </a:rPr>
              <a:t>26</a:t>
            </a:r>
            <a:r>
              <a:rPr lang="en-AU" sz="2800" dirty="0">
                <a:solidFill>
                  <a:schemeClr val="bg1"/>
                </a:solidFill>
                <a:latin typeface="+mn-lt"/>
              </a:rPr>
              <a:t> So in Christ Jesus you are all children of God through faith ... </a:t>
            </a:r>
          </a:p>
          <a:p>
            <a:r>
              <a:rPr lang="en-AU" sz="2800" baseline="30000" dirty="0">
                <a:solidFill>
                  <a:schemeClr val="bg1"/>
                </a:solidFill>
                <a:latin typeface="+mn-lt"/>
              </a:rPr>
              <a:t>28</a:t>
            </a:r>
            <a:r>
              <a:rPr lang="en-AU" sz="2800" dirty="0">
                <a:solidFill>
                  <a:schemeClr val="bg1"/>
                </a:solidFill>
                <a:latin typeface="+mn-lt"/>
              </a:rPr>
              <a:t> There is neither Jew nor Gentile, neither slave nor free,	nor is there male and female, for </a:t>
            </a:r>
            <a:r>
              <a:rPr lang="en-AU" sz="2800" dirty="0">
                <a:solidFill>
                  <a:srgbClr val="FFFD78"/>
                </a:solidFill>
                <a:latin typeface="+mn-lt"/>
              </a:rPr>
              <a:t>you are all one in Christ Jesus</a:t>
            </a:r>
            <a:r>
              <a:rPr lang="en-AU" sz="2800" dirty="0">
                <a:solidFill>
                  <a:schemeClr val="bg1"/>
                </a:solidFill>
                <a:latin typeface="+mn-lt"/>
              </a:rPr>
              <a:t>.</a:t>
            </a:r>
          </a:p>
          <a:p>
            <a:endParaRPr lang="en-AU" sz="2800" dirty="0">
              <a:solidFill>
                <a:schemeClr val="bg1"/>
              </a:solidFill>
              <a:latin typeface="+mn-lt"/>
            </a:endParaRPr>
          </a:p>
        </p:txBody>
      </p:sp>
    </p:spTree>
    <p:extLst>
      <p:ext uri="{BB962C8B-B14F-4D97-AF65-F5344CB8AC3E}">
        <p14:creationId xmlns:p14="http://schemas.microsoft.com/office/powerpoint/2010/main" val="2751957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50000"/>
              </a:schemeClr>
            </a:gs>
          </a:gsLst>
          <a:path path="circle">
            <a:fillToRect l="50000" t="130000" r="50000" b="-30000"/>
          </a:path>
          <a:tileRect/>
        </a:gradFill>
        <a:effectLst/>
      </p:bgPr>
    </p:bg>
    <p:spTree>
      <p:nvGrpSpPr>
        <p:cNvPr id="1" name="Shape 131"/>
        <p:cNvGrpSpPr/>
        <p:nvPr/>
      </p:nvGrpSpPr>
      <p:grpSpPr>
        <a:xfrm>
          <a:off x="0" y="0"/>
          <a:ext cx="0" cy="0"/>
          <a:chOff x="0" y="0"/>
          <a:chExt cx="0" cy="0"/>
        </a:xfrm>
      </p:grpSpPr>
      <p:sp>
        <p:nvSpPr>
          <p:cNvPr id="2" name="Rectangle 1">
            <a:extLst>
              <a:ext uri="{FF2B5EF4-FFF2-40B4-BE49-F238E27FC236}">
                <a16:creationId xmlns:a16="http://schemas.microsoft.com/office/drawing/2014/main" id="{E0F7ADF4-20A5-9A61-0885-282BBBF954DF}"/>
              </a:ext>
            </a:extLst>
          </p:cNvPr>
          <p:cNvSpPr/>
          <p:nvPr/>
        </p:nvSpPr>
        <p:spPr>
          <a:xfrm>
            <a:off x="521207" y="266415"/>
            <a:ext cx="11474551" cy="6124754"/>
          </a:xfrm>
          <a:prstGeom prst="rect">
            <a:avLst/>
          </a:prstGeom>
        </p:spPr>
        <p:txBody>
          <a:bodyPr wrap="square">
            <a:spAutoFit/>
          </a:bodyPr>
          <a:lstStyle/>
          <a:p>
            <a:pPr algn="ctr"/>
            <a:r>
              <a:rPr lang="en-AU" sz="2800" u="sng" dirty="0">
                <a:solidFill>
                  <a:schemeClr val="bg1"/>
                </a:solidFill>
                <a:latin typeface="+mn-lt"/>
              </a:rPr>
              <a:t>Ephesians 2:12-19</a:t>
            </a:r>
          </a:p>
          <a:p>
            <a:pPr algn="ctr"/>
            <a:endParaRPr lang="en-AU" u="sng" dirty="0">
              <a:solidFill>
                <a:schemeClr val="bg1"/>
              </a:solidFill>
              <a:latin typeface="+mn-lt"/>
            </a:endParaRPr>
          </a:p>
          <a:p>
            <a:pPr algn="ctr"/>
            <a:r>
              <a:rPr lang="en-AU" sz="2800" baseline="30000" dirty="0">
                <a:solidFill>
                  <a:schemeClr val="bg1"/>
                </a:solidFill>
                <a:latin typeface="+mn-lt"/>
              </a:rPr>
              <a:t>12</a:t>
            </a:r>
            <a:r>
              <a:rPr lang="en-AU" sz="2800" dirty="0">
                <a:solidFill>
                  <a:schemeClr val="bg1"/>
                </a:solidFill>
                <a:latin typeface="+mn-lt"/>
              </a:rPr>
              <a:t> remember that … you were separate from Christ … without hope and without God in the world. </a:t>
            </a:r>
          </a:p>
          <a:p>
            <a:pPr algn="ctr"/>
            <a:r>
              <a:rPr lang="en-AU" sz="2800" baseline="30000" dirty="0">
                <a:solidFill>
                  <a:schemeClr val="bg1"/>
                </a:solidFill>
                <a:latin typeface="+mn-lt"/>
              </a:rPr>
              <a:t>13</a:t>
            </a:r>
            <a:r>
              <a:rPr lang="en-AU" sz="2800" dirty="0">
                <a:solidFill>
                  <a:schemeClr val="bg1"/>
                </a:solidFill>
                <a:latin typeface="+mn-lt"/>
              </a:rPr>
              <a:t> But now in Christ Jesus you who once were far away have been brought near by the blood of Christ.</a:t>
            </a:r>
          </a:p>
          <a:p>
            <a:pPr algn="ctr"/>
            <a:r>
              <a:rPr lang="en-AU" sz="2800" baseline="30000" dirty="0">
                <a:solidFill>
                  <a:schemeClr val="bg1"/>
                </a:solidFill>
                <a:latin typeface="+mn-lt"/>
              </a:rPr>
              <a:t>14</a:t>
            </a:r>
            <a:r>
              <a:rPr lang="en-AU" sz="2800" dirty="0">
                <a:solidFill>
                  <a:schemeClr val="bg1"/>
                </a:solidFill>
                <a:latin typeface="+mn-lt"/>
              </a:rPr>
              <a:t> For he himself is our peace, who has made the two groups one and has destroyed the barrier, the dividing wall of hostility, </a:t>
            </a:r>
          </a:p>
          <a:p>
            <a:pPr algn="ctr"/>
            <a:r>
              <a:rPr lang="en-AU" sz="2800" dirty="0">
                <a:solidFill>
                  <a:schemeClr val="bg1"/>
                </a:solidFill>
                <a:latin typeface="+mn-lt"/>
              </a:rPr>
              <a:t>…. His purpose was to create in himself one new humanity </a:t>
            </a:r>
            <a:r>
              <a:rPr lang="en-AU" sz="2400" dirty="0">
                <a:solidFill>
                  <a:schemeClr val="bg1"/>
                </a:solidFill>
                <a:latin typeface="+mn-lt"/>
              </a:rPr>
              <a:t>[the Church]</a:t>
            </a:r>
          </a:p>
          <a:p>
            <a:pPr algn="ctr"/>
            <a:r>
              <a:rPr lang="en-AU" sz="2800" dirty="0">
                <a:solidFill>
                  <a:schemeClr val="bg1"/>
                </a:solidFill>
                <a:latin typeface="+mn-lt"/>
              </a:rPr>
              <a:t>out of the two, thus making peace, </a:t>
            </a:r>
          </a:p>
          <a:p>
            <a:pPr algn="ctr"/>
            <a:r>
              <a:rPr lang="en-AU" sz="2800" baseline="30000" dirty="0">
                <a:solidFill>
                  <a:schemeClr val="bg1"/>
                </a:solidFill>
                <a:latin typeface="+mn-lt"/>
              </a:rPr>
              <a:t>16</a:t>
            </a:r>
            <a:r>
              <a:rPr lang="en-AU" sz="2800" dirty="0">
                <a:solidFill>
                  <a:schemeClr val="bg1"/>
                </a:solidFill>
                <a:latin typeface="+mn-lt"/>
              </a:rPr>
              <a:t> and to reconcile both </a:t>
            </a:r>
            <a:r>
              <a:rPr lang="en-AU" sz="2400" dirty="0">
                <a:solidFill>
                  <a:schemeClr val="bg1"/>
                </a:solidFill>
                <a:latin typeface="+mn-lt"/>
              </a:rPr>
              <a:t>[Jews and Gentiles] </a:t>
            </a:r>
            <a:r>
              <a:rPr lang="en-AU" sz="2800" dirty="0">
                <a:solidFill>
                  <a:schemeClr val="bg1"/>
                </a:solidFill>
                <a:latin typeface="+mn-lt"/>
              </a:rPr>
              <a:t>to God through the cross …</a:t>
            </a:r>
          </a:p>
          <a:p>
            <a:pPr algn="ctr"/>
            <a:r>
              <a:rPr lang="en-AU" sz="2800" baseline="30000" dirty="0">
                <a:solidFill>
                  <a:schemeClr val="bg1"/>
                </a:solidFill>
                <a:latin typeface="+mn-lt"/>
              </a:rPr>
              <a:t>18 </a:t>
            </a:r>
            <a:r>
              <a:rPr lang="en-AU" sz="2800" dirty="0">
                <a:solidFill>
                  <a:schemeClr val="bg1"/>
                </a:solidFill>
                <a:latin typeface="+mn-lt"/>
              </a:rPr>
              <a:t>For through Jesus we both have access to the Father by one Spirit.</a:t>
            </a:r>
          </a:p>
          <a:p>
            <a:pPr algn="ctr"/>
            <a:r>
              <a:rPr lang="en-AU" sz="2800" baseline="30000" dirty="0">
                <a:solidFill>
                  <a:schemeClr val="bg1"/>
                </a:solidFill>
                <a:latin typeface="+mn-lt"/>
              </a:rPr>
              <a:t>19 </a:t>
            </a:r>
            <a:r>
              <a:rPr lang="en-AU" sz="2800" dirty="0">
                <a:solidFill>
                  <a:schemeClr val="bg1"/>
                </a:solidFill>
                <a:latin typeface="+mn-lt"/>
              </a:rPr>
              <a:t>Consequently, you are no longer foreigners and strangers, but fellow citizens with God’s people and also members of his household.</a:t>
            </a:r>
          </a:p>
        </p:txBody>
      </p:sp>
    </p:spTree>
    <p:extLst>
      <p:ext uri="{BB962C8B-B14F-4D97-AF65-F5344CB8AC3E}">
        <p14:creationId xmlns:p14="http://schemas.microsoft.com/office/powerpoint/2010/main" val="2019178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50000"/>
              </a:schemeClr>
            </a:gs>
          </a:gsLst>
          <a:path path="circle">
            <a:fillToRect l="50000" t="130000" r="50000" b="-30000"/>
          </a:path>
          <a:tileRect/>
        </a:gradFill>
        <a:effectLst/>
      </p:bgPr>
    </p:bg>
    <p:spTree>
      <p:nvGrpSpPr>
        <p:cNvPr id="1" name="Shape 131"/>
        <p:cNvGrpSpPr/>
        <p:nvPr/>
      </p:nvGrpSpPr>
      <p:grpSpPr>
        <a:xfrm>
          <a:off x="0" y="0"/>
          <a:ext cx="0" cy="0"/>
          <a:chOff x="0" y="0"/>
          <a:chExt cx="0" cy="0"/>
        </a:xfrm>
      </p:grpSpPr>
      <p:sp>
        <p:nvSpPr>
          <p:cNvPr id="2" name="Rectangle 1">
            <a:extLst>
              <a:ext uri="{FF2B5EF4-FFF2-40B4-BE49-F238E27FC236}">
                <a16:creationId xmlns:a16="http://schemas.microsoft.com/office/drawing/2014/main" id="{E0F7ADF4-20A5-9A61-0885-282BBBF954DF}"/>
              </a:ext>
            </a:extLst>
          </p:cNvPr>
          <p:cNvSpPr/>
          <p:nvPr/>
        </p:nvSpPr>
        <p:spPr>
          <a:xfrm>
            <a:off x="196241" y="1372026"/>
            <a:ext cx="11799518" cy="4113947"/>
          </a:xfrm>
          <a:prstGeom prst="rect">
            <a:avLst/>
          </a:prstGeom>
        </p:spPr>
        <p:txBody>
          <a:bodyPr wrap="square">
            <a:spAutoFit/>
          </a:bodyPr>
          <a:lstStyle/>
          <a:p>
            <a:pPr algn="ctr"/>
            <a:r>
              <a:rPr lang="en-AU" sz="2800" u="sng" dirty="0">
                <a:solidFill>
                  <a:schemeClr val="bg1"/>
                </a:solidFill>
                <a:latin typeface="+mn-lt"/>
              </a:rPr>
              <a:t>Acts 4:12</a:t>
            </a:r>
          </a:p>
          <a:p>
            <a:endParaRPr lang="en-AU" sz="2800" baseline="30000" dirty="0">
              <a:solidFill>
                <a:schemeClr val="bg1"/>
              </a:solidFill>
              <a:latin typeface="+mn-lt"/>
            </a:endParaRPr>
          </a:p>
          <a:p>
            <a:pPr algn="ctr"/>
            <a:r>
              <a:rPr lang="en-AU" sz="4000" dirty="0">
                <a:solidFill>
                  <a:schemeClr val="bg1"/>
                </a:solidFill>
                <a:latin typeface="+mn-lt"/>
              </a:rPr>
              <a:t>Salvation is found in no one else, </a:t>
            </a:r>
          </a:p>
          <a:p>
            <a:pPr algn="ctr"/>
            <a:r>
              <a:rPr lang="en-AU" sz="4000" dirty="0">
                <a:solidFill>
                  <a:schemeClr val="bg1"/>
                </a:solidFill>
                <a:latin typeface="+mn-lt"/>
              </a:rPr>
              <a:t>for there is no other name </a:t>
            </a:r>
          </a:p>
          <a:p>
            <a:pPr algn="ctr"/>
            <a:r>
              <a:rPr lang="en-AU" sz="4000" dirty="0">
                <a:solidFill>
                  <a:schemeClr val="bg1"/>
                </a:solidFill>
                <a:latin typeface="+mn-lt"/>
              </a:rPr>
              <a:t>under heaven given to mankind </a:t>
            </a:r>
          </a:p>
          <a:p>
            <a:pPr algn="ctr"/>
            <a:r>
              <a:rPr lang="en-AU" sz="4000" dirty="0">
                <a:solidFill>
                  <a:schemeClr val="bg1"/>
                </a:solidFill>
                <a:latin typeface="+mn-lt"/>
              </a:rPr>
              <a:t>by which we must be saved.”</a:t>
            </a:r>
          </a:p>
          <a:p>
            <a:pPr algn="ctr"/>
            <a:endParaRPr lang="en-AU" sz="4000" baseline="30000" dirty="0">
              <a:solidFill>
                <a:schemeClr val="bg1"/>
              </a:solidFill>
              <a:latin typeface="+mn-lt"/>
            </a:endParaRPr>
          </a:p>
          <a:p>
            <a:endParaRPr lang="en-AU" sz="2800" dirty="0">
              <a:solidFill>
                <a:schemeClr val="bg1"/>
              </a:solidFill>
              <a:latin typeface="+mn-lt"/>
            </a:endParaRPr>
          </a:p>
        </p:txBody>
      </p:sp>
    </p:spTree>
    <p:extLst>
      <p:ext uri="{BB962C8B-B14F-4D97-AF65-F5344CB8AC3E}">
        <p14:creationId xmlns:p14="http://schemas.microsoft.com/office/powerpoint/2010/main" val="2578779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pic>
        <p:nvPicPr>
          <p:cNvPr id="2" name="Picture 1">
            <a:extLst>
              <a:ext uri="{FF2B5EF4-FFF2-40B4-BE49-F238E27FC236}">
                <a16:creationId xmlns:a16="http://schemas.microsoft.com/office/drawing/2014/main" id="{460CD793-F556-6FC3-581A-ADEF4E2CC260}"/>
              </a:ext>
            </a:extLst>
          </p:cNvPr>
          <p:cNvPicPr>
            <a:picLocks noChangeAspect="1"/>
          </p:cNvPicPr>
          <p:nvPr/>
        </p:nvPicPr>
        <p:blipFill>
          <a:blip r:embed="rId3"/>
          <a:stretch>
            <a:fillRect/>
          </a:stretch>
        </p:blipFill>
        <p:spPr>
          <a:xfrm>
            <a:off x="0" y="0"/>
            <a:ext cx="10287000" cy="6858000"/>
          </a:xfrm>
          <a:prstGeom prst="rect">
            <a:avLst/>
          </a:prstGeom>
        </p:spPr>
      </p:pic>
      <p:sp>
        <p:nvSpPr>
          <p:cNvPr id="3" name="TextBox 2">
            <a:extLst>
              <a:ext uri="{FF2B5EF4-FFF2-40B4-BE49-F238E27FC236}">
                <a16:creationId xmlns:a16="http://schemas.microsoft.com/office/drawing/2014/main" id="{95CAA4BB-34A6-510E-2634-B3C6D1325D48}"/>
              </a:ext>
            </a:extLst>
          </p:cNvPr>
          <p:cNvSpPr txBox="1"/>
          <p:nvPr/>
        </p:nvSpPr>
        <p:spPr>
          <a:xfrm>
            <a:off x="10287000" y="1874728"/>
            <a:ext cx="1905000" cy="2677656"/>
          </a:xfrm>
          <a:prstGeom prst="rect">
            <a:avLst/>
          </a:prstGeom>
          <a:solidFill>
            <a:schemeClr val="bg1"/>
          </a:solidFill>
        </p:spPr>
        <p:txBody>
          <a:bodyPr wrap="square" rtlCol="0">
            <a:spAutoFit/>
          </a:bodyPr>
          <a:lstStyle/>
          <a:p>
            <a:pPr algn="ctr"/>
            <a:r>
              <a:rPr lang="en-US" sz="2800" b="1" dirty="0"/>
              <a:t>Do my attitudes &amp; behavior</a:t>
            </a:r>
          </a:p>
          <a:p>
            <a:pPr algn="ctr"/>
            <a:r>
              <a:rPr lang="en-US" sz="2800" b="1" dirty="0"/>
              <a:t>need to change?</a:t>
            </a:r>
          </a:p>
        </p:txBody>
      </p:sp>
    </p:spTree>
    <p:extLst>
      <p:ext uri="{BB962C8B-B14F-4D97-AF65-F5344CB8AC3E}">
        <p14:creationId xmlns:p14="http://schemas.microsoft.com/office/powerpoint/2010/main" val="68513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Acts 11:1-18</a:t>
            </a:r>
          </a:p>
        </p:txBody>
      </p:sp>
      <p:sp>
        <p:nvSpPr>
          <p:cNvPr id="5" name="TextBox 4">
            <a:extLst>
              <a:ext uri="{FF2B5EF4-FFF2-40B4-BE49-F238E27FC236}">
                <a16:creationId xmlns:a16="http://schemas.microsoft.com/office/drawing/2014/main" id="{108C6E15-B990-4403-AE5F-6A53D6E3C87A}"/>
              </a:ext>
            </a:extLst>
          </p:cNvPr>
          <p:cNvSpPr txBox="1"/>
          <p:nvPr/>
        </p:nvSpPr>
        <p:spPr>
          <a:xfrm>
            <a:off x="636822" y="994720"/>
            <a:ext cx="10918356" cy="25545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17</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So if God gave them the same gift as he gave us, who believed in the Lord Jesus Christ, who was I to think that I could oppose God?"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18</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When they heard this, they had no further objections and praised God, saying, "So then, God has granted even the Gentiles repentance unto life." </a:t>
            </a: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4144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pic>
        <p:nvPicPr>
          <p:cNvPr id="1026" name="Picture 2" descr="Closed Door, Man, Dead End, Concept">
            <a:extLst>
              <a:ext uri="{FF2B5EF4-FFF2-40B4-BE49-F238E27FC236}">
                <a16:creationId xmlns:a16="http://schemas.microsoft.com/office/drawing/2014/main" id="{A5E92CAA-3BEB-F455-8A52-D815ABF5A2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89" r="13643"/>
          <a:stretch/>
        </p:blipFill>
        <p:spPr bwMode="auto">
          <a:xfrm>
            <a:off x="-8350" y="0"/>
            <a:ext cx="661374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B0D038-ED1A-32E5-1939-6FCCCB886E9E}"/>
              </a:ext>
            </a:extLst>
          </p:cNvPr>
          <p:cNvSpPr txBox="1"/>
          <p:nvPr/>
        </p:nvSpPr>
        <p:spPr>
          <a:xfrm>
            <a:off x="7265095" y="2044005"/>
            <a:ext cx="4647156" cy="2246769"/>
          </a:xfrm>
          <a:prstGeom prst="rect">
            <a:avLst/>
          </a:prstGeom>
          <a:noFill/>
        </p:spPr>
        <p:txBody>
          <a:bodyPr wrap="square" rtlCol="0">
            <a:spAutoFit/>
          </a:bodyPr>
          <a:lstStyle/>
          <a:p>
            <a:pPr algn="ctr"/>
            <a:r>
              <a:rPr lang="en-US" sz="2800" dirty="0">
                <a:solidFill>
                  <a:schemeClr val="bg1"/>
                </a:solidFill>
              </a:rPr>
              <a:t>Am I putting obstacles in the way of  </a:t>
            </a:r>
          </a:p>
          <a:p>
            <a:pPr algn="ctr"/>
            <a:r>
              <a:rPr lang="en-US" sz="2800" dirty="0">
                <a:solidFill>
                  <a:schemeClr val="bg1"/>
                </a:solidFill>
              </a:rPr>
              <a:t>the church </a:t>
            </a:r>
          </a:p>
          <a:p>
            <a:pPr algn="ctr"/>
            <a:r>
              <a:rPr lang="en-US" sz="2800" dirty="0">
                <a:solidFill>
                  <a:schemeClr val="bg1"/>
                </a:solidFill>
              </a:rPr>
              <a:t>being a place for all?</a:t>
            </a:r>
          </a:p>
          <a:p>
            <a:endParaRPr lang="en-US" sz="2800" dirty="0">
              <a:solidFill>
                <a:schemeClr val="bg1"/>
              </a:solidFill>
            </a:endParaRPr>
          </a:p>
        </p:txBody>
      </p:sp>
    </p:spTree>
    <p:extLst>
      <p:ext uri="{BB962C8B-B14F-4D97-AF65-F5344CB8AC3E}">
        <p14:creationId xmlns:p14="http://schemas.microsoft.com/office/powerpoint/2010/main" val="71116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31"/>
        <p:cNvGrpSpPr/>
        <p:nvPr/>
      </p:nvGrpSpPr>
      <p:grpSpPr>
        <a:xfrm>
          <a:off x="0" y="0"/>
          <a:ext cx="0" cy="0"/>
          <a:chOff x="0" y="0"/>
          <a:chExt cx="0" cy="0"/>
        </a:xfrm>
      </p:grpSpPr>
      <p:pic>
        <p:nvPicPr>
          <p:cNvPr id="3" name="Picture 2">
            <a:extLst>
              <a:ext uri="{FF2B5EF4-FFF2-40B4-BE49-F238E27FC236}">
                <a16:creationId xmlns:a16="http://schemas.microsoft.com/office/drawing/2014/main" id="{E28C1E1E-FC85-4B95-289C-C7507D90CC20}"/>
              </a:ext>
            </a:extLst>
          </p:cNvPr>
          <p:cNvPicPr>
            <a:picLocks noChangeAspect="1"/>
          </p:cNvPicPr>
          <p:nvPr/>
        </p:nvPicPr>
        <p:blipFill rotWithShape="1">
          <a:blip r:embed="rId3"/>
          <a:srcRect l="10145" t="4835" b="16400"/>
          <a:stretch/>
        </p:blipFill>
        <p:spPr>
          <a:xfrm>
            <a:off x="238125" y="0"/>
            <a:ext cx="11715750" cy="6851793"/>
          </a:xfrm>
          <a:prstGeom prst="rect">
            <a:avLst/>
          </a:prstGeom>
        </p:spPr>
      </p:pic>
      <p:sp>
        <p:nvSpPr>
          <p:cNvPr id="2" name="Rectangle 1">
            <a:extLst>
              <a:ext uri="{FF2B5EF4-FFF2-40B4-BE49-F238E27FC236}">
                <a16:creationId xmlns:a16="http://schemas.microsoft.com/office/drawing/2014/main" id="{05599A50-B732-757A-A191-3D634F5C725F}"/>
              </a:ext>
            </a:extLst>
          </p:cNvPr>
          <p:cNvSpPr/>
          <p:nvPr/>
        </p:nvSpPr>
        <p:spPr>
          <a:xfrm>
            <a:off x="238125" y="6544016"/>
            <a:ext cx="2874505" cy="307777"/>
          </a:xfrm>
          <a:prstGeom prst="rect">
            <a:avLst/>
          </a:prstGeom>
        </p:spPr>
        <p:txBody>
          <a:bodyPr wrap="none">
            <a:spAutoFit/>
          </a:bodyPr>
          <a:lstStyle/>
          <a:p>
            <a:r>
              <a:rPr lang="en-AU" dirty="0">
                <a:solidFill>
                  <a:schemeClr val="bg1"/>
                </a:solidFill>
                <a:latin typeface="-apple-system"/>
              </a:rPr>
              <a:t>Photo by </a:t>
            </a:r>
            <a:r>
              <a:rPr lang="en-AU" dirty="0">
                <a:solidFill>
                  <a:schemeClr val="bg1"/>
                </a:solidFill>
                <a:latin typeface="-apple-system"/>
                <a:hlinkClick r:id="rId4">
                  <a:extLst>
                    <a:ext uri="{A12FA001-AC4F-418D-AE19-62706E023703}">
                      <ahyp:hlinkClr xmlns:ahyp="http://schemas.microsoft.com/office/drawing/2018/hyperlinkcolor" val="tx"/>
                    </a:ext>
                  </a:extLst>
                </a:hlinkClick>
              </a:rPr>
              <a:t>Matt Collamer</a:t>
            </a:r>
            <a:r>
              <a:rPr lang="en-AU" dirty="0">
                <a:solidFill>
                  <a:schemeClr val="bg1"/>
                </a:solidFill>
                <a:latin typeface="-apple-system"/>
              </a:rPr>
              <a:t> on </a:t>
            </a:r>
            <a:r>
              <a:rPr lang="en-AU" dirty="0">
                <a:solidFill>
                  <a:schemeClr val="bg1"/>
                </a:solidFill>
                <a:latin typeface="-apple-system"/>
                <a:hlinkClick r:id="rId5">
                  <a:extLst>
                    <a:ext uri="{A12FA001-AC4F-418D-AE19-62706E023703}">
                      <ahyp:hlinkClr xmlns:ahyp="http://schemas.microsoft.com/office/drawing/2018/hyperlinkcolor" val="tx"/>
                    </a:ext>
                  </a:extLst>
                </a:hlinkClick>
              </a:rPr>
              <a:t>Unsplash</a:t>
            </a:r>
            <a:endParaRPr lang="en-US" dirty="0">
              <a:solidFill>
                <a:schemeClr val="bg1"/>
              </a:solidFill>
            </a:endParaRPr>
          </a:p>
        </p:txBody>
      </p:sp>
    </p:spTree>
    <p:extLst>
      <p:ext uri="{BB962C8B-B14F-4D97-AF65-F5344CB8AC3E}">
        <p14:creationId xmlns:p14="http://schemas.microsoft.com/office/powerpoint/2010/main" val="3888072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pic>
        <p:nvPicPr>
          <p:cNvPr id="1028" name="Picture 4" descr="Tharnicaa Nadesalingam celebrates her fifth birthday with her parents Priya and Nades and her sister Kopika in Biloela.">
            <a:extLst>
              <a:ext uri="{FF2B5EF4-FFF2-40B4-BE49-F238E27FC236}">
                <a16:creationId xmlns:a16="http://schemas.microsoft.com/office/drawing/2014/main" id="{902CC6D4-00FD-7015-3E6B-5BFEC5E52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11" y="-787"/>
            <a:ext cx="10303562" cy="6858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1F3319"/>
            </a:gs>
            <a:gs pos="50000">
              <a:srgbClr val="23481C"/>
            </a:gs>
            <a:gs pos="100000">
              <a:srgbClr val="1D3418"/>
            </a:gs>
          </a:gsLst>
          <a:lin ang="16200038" scaled="0"/>
        </a:gradFill>
        <a:effectLst/>
      </p:bgPr>
    </p:bg>
    <p:spTree>
      <p:nvGrpSpPr>
        <p:cNvPr id="1" name="Shape 149"/>
        <p:cNvGrpSpPr/>
        <p:nvPr/>
      </p:nvGrpSpPr>
      <p:grpSpPr>
        <a:xfrm>
          <a:off x="0" y="0"/>
          <a:ext cx="0" cy="0"/>
          <a:chOff x="0" y="0"/>
          <a:chExt cx="0" cy="0"/>
        </a:xfrm>
      </p:grpSpPr>
      <p:sp>
        <p:nvSpPr>
          <p:cNvPr id="2" name="TextBox 1">
            <a:extLst>
              <a:ext uri="{FF2B5EF4-FFF2-40B4-BE49-F238E27FC236}">
                <a16:creationId xmlns:a16="http://schemas.microsoft.com/office/drawing/2014/main" id="{F4CC1DF0-AFEC-1218-726C-DF23999C7D5B}"/>
              </a:ext>
            </a:extLst>
          </p:cNvPr>
          <p:cNvSpPr txBox="1"/>
          <p:nvPr/>
        </p:nvSpPr>
        <p:spPr>
          <a:xfrm>
            <a:off x="669036" y="1933517"/>
            <a:ext cx="10853928" cy="1862048"/>
          </a:xfrm>
          <a:prstGeom prst="rect">
            <a:avLst/>
          </a:prstGeom>
          <a:noFill/>
        </p:spPr>
        <p:txBody>
          <a:bodyPr wrap="square" rtlCol="0">
            <a:spAutoFit/>
          </a:bodyPr>
          <a:lstStyle/>
          <a:p>
            <a:pPr algn="ctr">
              <a:spcBef>
                <a:spcPts val="600"/>
              </a:spcBef>
              <a:spcAft>
                <a:spcPts val="600"/>
              </a:spcAft>
            </a:pPr>
            <a:r>
              <a:rPr lang="en-US" sz="3600" dirty="0">
                <a:solidFill>
                  <a:schemeClr val="bg1"/>
                </a:solidFill>
              </a:rPr>
              <a:t>We will never change the world by </a:t>
            </a:r>
            <a:r>
              <a:rPr lang="en-US" sz="3600" u="sng" dirty="0">
                <a:solidFill>
                  <a:schemeClr val="bg1"/>
                </a:solidFill>
              </a:rPr>
              <a:t>going</a:t>
            </a:r>
            <a:r>
              <a:rPr lang="en-US" sz="3600" dirty="0">
                <a:solidFill>
                  <a:schemeClr val="bg1"/>
                </a:solidFill>
              </a:rPr>
              <a:t> to church,</a:t>
            </a:r>
          </a:p>
          <a:p>
            <a:pPr algn="ctr">
              <a:spcBef>
                <a:spcPts val="600"/>
              </a:spcBef>
              <a:spcAft>
                <a:spcPts val="600"/>
              </a:spcAft>
            </a:pPr>
            <a:r>
              <a:rPr lang="en-US" sz="3600" dirty="0">
                <a:solidFill>
                  <a:schemeClr val="bg1"/>
                </a:solidFill>
              </a:rPr>
              <a:t>we will only change the world by </a:t>
            </a:r>
            <a:r>
              <a:rPr lang="en-US" sz="3600" u="sng" dirty="0">
                <a:solidFill>
                  <a:schemeClr val="bg1"/>
                </a:solidFill>
              </a:rPr>
              <a:t>being</a:t>
            </a:r>
            <a:r>
              <a:rPr lang="en-US" sz="3600" dirty="0">
                <a:solidFill>
                  <a:schemeClr val="bg1"/>
                </a:solidFill>
              </a:rPr>
              <a:t> the church</a:t>
            </a:r>
          </a:p>
          <a:p>
            <a:r>
              <a:rPr lang="en-US" sz="2800" dirty="0">
                <a:solidFill>
                  <a:schemeClr val="bg1"/>
                </a:solidFill>
              </a:rPr>
              <a:t> </a:t>
            </a:r>
            <a:endParaRPr lang="en-AU" sz="2800" dirty="0">
              <a:solidFill>
                <a:schemeClr val="bg1"/>
              </a:solidFill>
            </a:endParaRPr>
          </a:p>
        </p:txBody>
      </p:sp>
    </p:spTree>
    <p:extLst>
      <p:ext uri="{BB962C8B-B14F-4D97-AF65-F5344CB8AC3E}">
        <p14:creationId xmlns:p14="http://schemas.microsoft.com/office/powerpoint/2010/main" val="2065147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2B2B"/>
        </a:solidFill>
        <a:effectLst/>
      </p:bgPr>
    </p:bg>
    <p:spTree>
      <p:nvGrpSpPr>
        <p:cNvPr id="1" name="Shape 119"/>
        <p:cNvGrpSpPr/>
        <p:nvPr/>
      </p:nvGrpSpPr>
      <p:grpSpPr>
        <a:xfrm>
          <a:off x="0" y="0"/>
          <a:ext cx="0" cy="0"/>
          <a:chOff x="0" y="0"/>
          <a:chExt cx="0" cy="0"/>
        </a:xfrm>
      </p:grpSpPr>
      <p:sp>
        <p:nvSpPr>
          <p:cNvPr id="120" name="Google Shape;120;g12e561ab4cd_0_1"/>
          <p:cNvSpPr/>
          <p:nvPr/>
        </p:nvSpPr>
        <p:spPr>
          <a:xfrm>
            <a:off x="0" y="0"/>
            <a:ext cx="12192000" cy="6858000"/>
          </a:xfrm>
          <a:prstGeom prst="rect">
            <a:avLst/>
          </a:prstGeom>
          <a:solidFill>
            <a:srgbClr val="2B2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t="13126"/>
          <a:stretch/>
        </p:blipFill>
        <p:spPr>
          <a:xfrm>
            <a:off x="20" y="10"/>
            <a:ext cx="12191979" cy="6857990"/>
          </a:xfrm>
          <a:prstGeom prst="rect">
            <a:avLst/>
          </a:prstGeom>
          <a:noFill/>
          <a:ln>
            <a:noFill/>
          </a:ln>
        </p:spPr>
      </p:pic>
      <p:sp>
        <p:nvSpPr>
          <p:cNvPr id="122" name="Google Shape;122;g12e561ab4cd_0_1"/>
          <p:cNvSpPr/>
          <p:nvPr/>
        </p:nvSpPr>
        <p:spPr>
          <a:xfrm>
            <a:off x="1" y="0"/>
            <a:ext cx="12192000" cy="6858000"/>
          </a:xfrm>
          <a:prstGeom prst="rect">
            <a:avLst/>
          </a:prstGeom>
          <a:gradFill>
            <a:gsLst>
              <a:gs pos="0">
                <a:srgbClr val="000000"/>
              </a:gs>
              <a:gs pos="30000">
                <a:srgbClr val="000000"/>
              </a:gs>
              <a:gs pos="100000">
                <a:srgbClr val="000000">
                  <a:alpha val="0"/>
                </a:srgbClr>
              </a:gs>
            </a:gsLst>
            <a:lin ang="239989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23" name="Google Shape;123;g12e561ab4cd_0_1"/>
          <p:cNvSpPr txBox="1">
            <a:spLocks noGrp="1"/>
          </p:cNvSpPr>
          <p:nvPr>
            <p:ph type="ctrTitle"/>
          </p:nvPr>
        </p:nvSpPr>
        <p:spPr>
          <a:xfrm>
            <a:off x="898017" y="1018123"/>
            <a:ext cx="7407900" cy="2506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7200"/>
              <a:buFont typeface="Arial"/>
              <a:buNone/>
            </a:pPr>
            <a:r>
              <a:rPr lang="en-US">
                <a:solidFill>
                  <a:srgbClr val="FFFFFF"/>
                </a:solidFill>
              </a:rPr>
              <a:t>The Early Church Matures</a:t>
            </a:r>
            <a:endParaRPr>
              <a:solidFill>
                <a:srgbClr val="FFFFFF"/>
              </a:solidFill>
            </a:endParaRPr>
          </a:p>
        </p:txBody>
      </p:sp>
      <p:sp>
        <p:nvSpPr>
          <p:cNvPr id="124" name="Google Shape;124;g12e561ab4cd_0_1"/>
          <p:cNvSpPr txBox="1">
            <a:spLocks noGrp="1"/>
          </p:cNvSpPr>
          <p:nvPr>
            <p:ph type="subTitle" idx="1"/>
          </p:nvPr>
        </p:nvSpPr>
        <p:spPr>
          <a:xfrm>
            <a:off x="898016" y="3602174"/>
            <a:ext cx="4069389" cy="14376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Clr>
                <a:srgbClr val="FFFFFF"/>
              </a:buClr>
              <a:buSzPts val="4000"/>
              <a:buNone/>
            </a:pPr>
            <a:r>
              <a:rPr lang="en-US" sz="4000" dirty="0">
                <a:solidFill>
                  <a:srgbClr val="FFFFFF"/>
                </a:solidFill>
              </a:rPr>
              <a:t>Making the Church a place for all</a:t>
            </a:r>
            <a:endParaRPr sz="4000" dirty="0">
              <a:solidFill>
                <a:srgbClr val="FFFFFF"/>
              </a:solidFill>
            </a:endParaRPr>
          </a:p>
        </p:txBody>
      </p:sp>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7" name="Google Shape;127;g12e561ab4cd_0_1"/>
          <p:cNvSpPr txBox="1"/>
          <p:nvPr/>
        </p:nvSpPr>
        <p:spPr>
          <a:xfrm>
            <a:off x="898025" y="5634925"/>
            <a:ext cx="8386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dirty="0">
                <a:solidFill>
                  <a:schemeClr val="lt1"/>
                </a:solidFill>
                <a:latin typeface="Avenir"/>
                <a:ea typeface="Avenir"/>
                <a:cs typeface="Avenir"/>
                <a:sym typeface="Avenir"/>
              </a:rPr>
              <a:t>June 19th</a:t>
            </a:r>
            <a:endParaRPr sz="2700" dirty="0">
              <a:solidFill>
                <a:schemeClr val="lt1"/>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sp>
        <p:nvSpPr>
          <p:cNvPr id="4" name="TextBox 3">
            <a:extLst>
              <a:ext uri="{FF2B5EF4-FFF2-40B4-BE49-F238E27FC236}">
                <a16:creationId xmlns:a16="http://schemas.microsoft.com/office/drawing/2014/main" id="{88C181F3-A682-9883-AF14-740AB0CE6209}"/>
              </a:ext>
            </a:extLst>
          </p:cNvPr>
          <p:cNvSpPr txBox="1"/>
          <p:nvPr/>
        </p:nvSpPr>
        <p:spPr>
          <a:xfrm>
            <a:off x="448840" y="0"/>
            <a:ext cx="11539164" cy="6555641"/>
          </a:xfrm>
          <a:prstGeom prst="rect">
            <a:avLst/>
          </a:prstGeom>
          <a:noFill/>
        </p:spPr>
        <p:txBody>
          <a:bodyPr wrap="square" rtlCol="0">
            <a:spAutoFit/>
          </a:bodyPr>
          <a:lstStyle/>
          <a:p>
            <a:endParaRPr lang="en-US" sz="2800" dirty="0">
              <a:solidFill>
                <a:schemeClr val="bg1"/>
              </a:solidFill>
            </a:endParaRPr>
          </a:p>
          <a:p>
            <a:r>
              <a:rPr lang="en-AU" sz="2800" dirty="0">
                <a:solidFill>
                  <a:schemeClr val="bg1"/>
                </a:solidFill>
              </a:rPr>
              <a:t>• JEWS – born Jews, Jewish heritage</a:t>
            </a:r>
          </a:p>
          <a:p>
            <a:endParaRPr lang="en-AU" sz="2800" dirty="0">
              <a:solidFill>
                <a:schemeClr val="bg1"/>
              </a:solidFill>
            </a:endParaRPr>
          </a:p>
          <a:p>
            <a:r>
              <a:rPr lang="en-AU" sz="2800" dirty="0">
                <a:solidFill>
                  <a:schemeClr val="bg1"/>
                </a:solidFill>
              </a:rPr>
              <a:t>•  PROSELYTES – those who were not born Jews but converted to    </a:t>
            </a:r>
          </a:p>
          <a:p>
            <a:r>
              <a:rPr lang="en-AU" sz="2800" dirty="0">
                <a:solidFill>
                  <a:schemeClr val="bg1"/>
                </a:solidFill>
              </a:rPr>
              <a:t>                               become Jews – being circumcised (males) &amp; </a:t>
            </a:r>
          </a:p>
          <a:p>
            <a:r>
              <a:rPr lang="en-AU" sz="2800" dirty="0">
                <a:solidFill>
                  <a:schemeClr val="bg1"/>
                </a:solidFill>
              </a:rPr>
              <a:t>                               fulfilling the requirements of the Jewish law.</a:t>
            </a:r>
          </a:p>
          <a:p>
            <a:endParaRPr lang="en-AU" sz="2800" dirty="0">
              <a:solidFill>
                <a:schemeClr val="bg1"/>
              </a:solidFill>
            </a:endParaRPr>
          </a:p>
          <a:p>
            <a:r>
              <a:rPr lang="en-AU" sz="2800" dirty="0">
                <a:solidFill>
                  <a:schemeClr val="bg1"/>
                </a:solidFill>
              </a:rPr>
              <a:t>•  GOD-FEARERS – Gentiles who believed in one God and accepted </a:t>
            </a:r>
          </a:p>
          <a:p>
            <a:r>
              <a:rPr lang="en-AU" sz="2800" dirty="0">
                <a:solidFill>
                  <a:schemeClr val="bg1"/>
                </a:solidFill>
              </a:rPr>
              <a:t>                                  the ethical standards of the </a:t>
            </a:r>
            <a:r>
              <a:rPr lang="en-AU" sz="2800" dirty="0" err="1">
                <a:solidFill>
                  <a:schemeClr val="bg1"/>
                </a:solidFill>
              </a:rPr>
              <a:t>Jewsish</a:t>
            </a:r>
            <a:r>
              <a:rPr lang="en-AU" sz="2800" dirty="0">
                <a:solidFill>
                  <a:schemeClr val="bg1"/>
                </a:solidFill>
              </a:rPr>
              <a:t> religion, &amp; </a:t>
            </a:r>
          </a:p>
          <a:p>
            <a:r>
              <a:rPr lang="en-AU" sz="2800" dirty="0">
                <a:solidFill>
                  <a:schemeClr val="bg1"/>
                </a:solidFill>
              </a:rPr>
              <a:t>                                  attended synagogue services</a:t>
            </a:r>
          </a:p>
          <a:p>
            <a:endParaRPr lang="en-AU" sz="2800" dirty="0">
              <a:solidFill>
                <a:schemeClr val="bg1"/>
              </a:solidFill>
            </a:endParaRPr>
          </a:p>
          <a:p>
            <a:r>
              <a:rPr lang="en-AU" sz="2800" dirty="0">
                <a:solidFill>
                  <a:schemeClr val="bg1"/>
                </a:solidFill>
              </a:rPr>
              <a:t>•   BELIEVERS - at this time, all the believers in the Jerusalem church, </a:t>
            </a:r>
          </a:p>
          <a:p>
            <a:r>
              <a:rPr lang="en-AU" sz="2800" dirty="0">
                <a:solidFill>
                  <a:schemeClr val="bg1"/>
                </a:solidFill>
              </a:rPr>
              <a:t>                            including the apostles, were Jews!!</a:t>
            </a:r>
          </a:p>
          <a:p>
            <a:endParaRPr lang="en-AU" sz="2800" dirty="0">
              <a:solidFill>
                <a:schemeClr val="bg1"/>
              </a:solidFill>
            </a:endParaRPr>
          </a:p>
          <a:p>
            <a:r>
              <a:rPr lang="en-AU" sz="2800" dirty="0">
                <a:solidFill>
                  <a:schemeClr val="bg1"/>
                </a:solidFill>
              </a:rPr>
              <a:t>•   GENTILES – anyone who was not a Jew.</a:t>
            </a:r>
          </a:p>
        </p:txBody>
      </p:sp>
    </p:spTree>
    <p:extLst>
      <p:ext uri="{BB962C8B-B14F-4D97-AF65-F5344CB8AC3E}">
        <p14:creationId xmlns:p14="http://schemas.microsoft.com/office/powerpoint/2010/main" val="120642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1724" y="1084352"/>
            <a:ext cx="9819409" cy="3416320"/>
          </a:xfrm>
          <a:prstGeom prst="rect">
            <a:avLst/>
          </a:prstGeom>
        </p:spPr>
        <p:txBody>
          <a:bodyPr wrap="square">
            <a:spAutoFit/>
          </a:bodyPr>
          <a:lstStyle/>
          <a:p>
            <a:pPr marL="0" marR="300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Acts 1:8</a:t>
            </a:r>
          </a:p>
          <a:p>
            <a:pPr marL="0" marR="3000" lvl="0" indent="0" algn="l" defTabSz="4572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300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 you will receive power when the Holy Spirit comes on you; and you will be my witnesses in Jerusalem, and in all Judea and Samaria, </a:t>
            </a:r>
          </a:p>
          <a:p>
            <a:pPr marL="0" marR="3000" lvl="0" indent="0" algn="l" defTabSz="4572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Trebuchet MS" panose="020B0603020202020204"/>
                <a:ea typeface="+mn-ea"/>
                <a:cs typeface="+mn-cs"/>
              </a:rPr>
              <a:t>and to the ends of the earth.” </a:t>
            </a:r>
          </a:p>
          <a:p>
            <a:pPr marL="0" marR="3000" lvl="0" indent="0" algn="l" defTabSz="4572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48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339684" y="546145"/>
            <a:ext cx="7688000" cy="5765681"/>
          </a:xfrm>
          <a:prstGeom prst="rect">
            <a:avLst/>
          </a:prstGeom>
          <a:noFill/>
        </p:spPr>
        <p:txBody>
          <a:bodyPr wrap="square" rtlCol="0">
            <a:spAutoFit/>
          </a:bodyPr>
          <a:lstStyle/>
          <a:p>
            <a:r>
              <a:rPr lang="en-US" sz="2800" dirty="0">
                <a:solidFill>
                  <a:schemeClr val="bg1"/>
                </a:solidFill>
              </a:rPr>
              <a:t>Acts chapter 10</a:t>
            </a:r>
          </a:p>
          <a:p>
            <a:endParaRPr lang="en-AU" sz="2800" dirty="0">
              <a:solidFill>
                <a:schemeClr val="bg1"/>
              </a:solidFill>
            </a:endParaRPr>
          </a:p>
          <a:p>
            <a:r>
              <a:rPr lang="en-AU" sz="2800" b="1" baseline="30000" dirty="0">
                <a:solidFill>
                  <a:schemeClr val="bg1"/>
                </a:solidFill>
              </a:rPr>
              <a:t>1 </a:t>
            </a:r>
            <a:r>
              <a:rPr lang="en-AU" sz="2800" dirty="0">
                <a:solidFill>
                  <a:schemeClr val="bg1"/>
                </a:solidFill>
              </a:rPr>
              <a:t>At Caesarea there was a man named Cornelius, a centurion in what was known as the Italian Regiment. </a:t>
            </a:r>
          </a:p>
          <a:p>
            <a:r>
              <a:rPr lang="en-AU" sz="2800" b="1" baseline="30000" dirty="0">
                <a:solidFill>
                  <a:schemeClr val="bg1"/>
                </a:solidFill>
              </a:rPr>
              <a:t>2 </a:t>
            </a:r>
            <a:r>
              <a:rPr lang="en-AU" sz="2800" dirty="0">
                <a:solidFill>
                  <a:schemeClr val="bg1"/>
                </a:solidFill>
              </a:rPr>
              <a:t>He and all his family were devout and </a:t>
            </a:r>
          </a:p>
          <a:p>
            <a:r>
              <a:rPr lang="en-AU" sz="2800" dirty="0">
                <a:solidFill>
                  <a:schemeClr val="bg1"/>
                </a:solidFill>
              </a:rPr>
              <a:t>God-fearing; he gave generously to those in need and prayed to God regularly. </a:t>
            </a:r>
          </a:p>
          <a:p>
            <a:endParaRPr lang="en-AU" sz="2800" b="1" baseline="30000" dirty="0">
              <a:solidFill>
                <a:schemeClr val="bg1"/>
              </a:solidFill>
            </a:endParaRPr>
          </a:p>
          <a:p>
            <a:r>
              <a:rPr lang="en-AU" sz="2800" b="1" baseline="30000" dirty="0">
                <a:solidFill>
                  <a:schemeClr val="bg1"/>
                </a:solidFill>
              </a:rPr>
              <a:t>3 </a:t>
            </a:r>
            <a:r>
              <a:rPr lang="en-AU" sz="2800" dirty="0">
                <a:solidFill>
                  <a:schemeClr val="bg1"/>
                </a:solidFill>
              </a:rPr>
              <a:t>One day at about three in the afternoon he had a vision. He distinctly saw an angel of God, who came to him and said, “Cornelius!”</a:t>
            </a:r>
            <a:endParaRPr lang="en-US" sz="2800" dirty="0">
              <a:solidFill>
                <a:schemeClr val="bg1"/>
              </a:solidFill>
            </a:endParaRPr>
          </a:p>
          <a:p>
            <a:endParaRPr lang="en-US" sz="2800" dirty="0">
              <a:solidFill>
                <a:schemeClr val="bg1"/>
              </a:solidFill>
            </a:endParaRPr>
          </a:p>
          <a:p>
            <a:endParaRPr lang="en-US" dirty="0"/>
          </a:p>
        </p:txBody>
      </p:sp>
    </p:spTree>
    <p:extLst>
      <p:ext uri="{BB962C8B-B14F-4D97-AF65-F5344CB8AC3E}">
        <p14:creationId xmlns:p14="http://schemas.microsoft.com/office/powerpoint/2010/main" val="125247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19"/>
        <p:cNvGrpSpPr/>
        <p:nvPr/>
      </p:nvGrpSpPr>
      <p:grpSpPr>
        <a:xfrm>
          <a:off x="0" y="0"/>
          <a:ext cx="0" cy="0"/>
          <a:chOff x="0" y="0"/>
          <a:chExt cx="0" cy="0"/>
        </a:xfrm>
      </p:grpSpPr>
      <p:cxnSp>
        <p:nvCxnSpPr>
          <p:cNvPr id="125" name="Google Shape;125;g12e561ab4cd_0_1"/>
          <p:cNvCxnSpPr/>
          <p:nvPr/>
        </p:nvCxnSpPr>
        <p:spPr>
          <a:xfrm>
            <a:off x="758952" y="1143293"/>
            <a:ext cx="0" cy="5714700"/>
          </a:xfrm>
          <a:prstGeom prst="straightConnector1">
            <a:avLst/>
          </a:prstGeom>
          <a:noFill/>
          <a:ln w="19050" cap="flat" cmpd="sng">
            <a:solidFill>
              <a:srgbClr val="FFFFFF"/>
            </a:solidFill>
            <a:prstDash val="solid"/>
            <a:miter lim="800000"/>
            <a:headEnd type="none" w="sm" len="sm"/>
            <a:tailEnd type="none" w="sm" len="sm"/>
          </a:ln>
        </p:spPr>
      </p:cxnSp>
      <p:sp>
        <p:nvSpPr>
          <p:cNvPr id="126" name="Google Shape;126;g12e561ab4cd_0_1"/>
          <p:cNvSpPr/>
          <p:nvPr/>
        </p:nvSpPr>
        <p:spPr>
          <a:xfrm>
            <a:off x="11784011" y="1143293"/>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120" name="Google Shape;120;g12e561ab4cd_0_1"/>
          <p:cNvSpPr/>
          <p:nvPr/>
        </p:nvSpPr>
        <p:spPr>
          <a:xfrm>
            <a:off x="-3" y="0"/>
            <a:ext cx="12192000"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pic>
        <p:nvPicPr>
          <p:cNvPr id="121" name="Google Shape;121;g12e561ab4cd_0_1" descr="A group of plants growing in dirt&#10;&#10;Description automatically generated with low confidence"/>
          <p:cNvPicPr preferRelativeResize="0"/>
          <p:nvPr/>
        </p:nvPicPr>
        <p:blipFill rotWithShape="1">
          <a:blip r:embed="rId3">
            <a:alphaModFix/>
          </a:blip>
          <a:srcRect l="35568" t="13126" r="6225" b="1982"/>
          <a:stretch/>
        </p:blipFill>
        <p:spPr>
          <a:xfrm>
            <a:off x="0" y="-14"/>
            <a:ext cx="4008318" cy="6858000"/>
          </a:xfrm>
          <a:prstGeom prst="rect">
            <a:avLst/>
          </a:prstGeom>
          <a:noFill/>
          <a:ln>
            <a:noFill/>
          </a:ln>
        </p:spPr>
      </p:pic>
      <p:sp>
        <p:nvSpPr>
          <p:cNvPr id="4" name="TextBox 3">
            <a:extLst>
              <a:ext uri="{FF2B5EF4-FFF2-40B4-BE49-F238E27FC236}">
                <a16:creationId xmlns:a16="http://schemas.microsoft.com/office/drawing/2014/main" id="{88C181F3-A682-9883-AF14-740AB0CE6209}"/>
              </a:ext>
            </a:extLst>
          </p:cNvPr>
          <p:cNvSpPr txBox="1"/>
          <p:nvPr/>
        </p:nvSpPr>
        <p:spPr>
          <a:xfrm>
            <a:off x="4256157" y="445937"/>
            <a:ext cx="7688000" cy="5909310"/>
          </a:xfrm>
          <a:prstGeom prst="rect">
            <a:avLst/>
          </a:prstGeom>
          <a:noFill/>
        </p:spPr>
        <p:txBody>
          <a:bodyPr wrap="square" rtlCol="0">
            <a:spAutoFit/>
          </a:bodyPr>
          <a:lstStyle/>
          <a:p>
            <a:endParaRPr lang="en-AU" sz="2800" dirty="0">
              <a:solidFill>
                <a:schemeClr val="bg1"/>
              </a:solidFill>
            </a:endParaRPr>
          </a:p>
          <a:p>
            <a:r>
              <a:rPr lang="en-AU" sz="2800" b="1" baseline="30000" dirty="0">
                <a:solidFill>
                  <a:schemeClr val="bg1"/>
                </a:solidFill>
              </a:rPr>
              <a:t>4 </a:t>
            </a:r>
            <a:r>
              <a:rPr lang="en-AU" sz="2800" dirty="0">
                <a:solidFill>
                  <a:schemeClr val="bg1"/>
                </a:solidFill>
              </a:rPr>
              <a:t>Cornelius stared at him in fear. “What is it, Lord?” he asked.</a:t>
            </a:r>
          </a:p>
          <a:p>
            <a:endParaRPr lang="en-AU" sz="2800" dirty="0">
              <a:solidFill>
                <a:schemeClr val="bg1"/>
              </a:solidFill>
            </a:endParaRPr>
          </a:p>
          <a:p>
            <a:r>
              <a:rPr lang="en-AU" sz="2800" dirty="0">
                <a:solidFill>
                  <a:schemeClr val="bg1"/>
                </a:solidFill>
              </a:rPr>
              <a:t>The angel answered, “Your prayers and gifts to the poor have come up as a memorial offering before God. </a:t>
            </a:r>
          </a:p>
          <a:p>
            <a:endParaRPr lang="en-AU" sz="2800" dirty="0">
              <a:solidFill>
                <a:schemeClr val="bg1"/>
              </a:solidFill>
            </a:endParaRPr>
          </a:p>
          <a:p>
            <a:r>
              <a:rPr lang="en-AU" sz="2800" b="1" baseline="30000" dirty="0">
                <a:solidFill>
                  <a:schemeClr val="bg1"/>
                </a:solidFill>
              </a:rPr>
              <a:t>5 </a:t>
            </a:r>
            <a:r>
              <a:rPr lang="en-AU" sz="2800" dirty="0">
                <a:solidFill>
                  <a:schemeClr val="bg1"/>
                </a:solidFill>
              </a:rPr>
              <a:t>Now send men to Joppa to bring back a man named Simon who is called Peter. </a:t>
            </a:r>
          </a:p>
          <a:p>
            <a:r>
              <a:rPr lang="en-AU" sz="2800" b="1" baseline="30000" dirty="0">
                <a:solidFill>
                  <a:schemeClr val="bg1"/>
                </a:solidFill>
              </a:rPr>
              <a:t>6 </a:t>
            </a:r>
            <a:r>
              <a:rPr lang="en-AU" sz="2800" dirty="0">
                <a:solidFill>
                  <a:schemeClr val="bg1"/>
                </a:solidFill>
              </a:rPr>
              <a:t>He is staying with Simon the tanner, whose house is by the sea.”</a:t>
            </a:r>
          </a:p>
          <a:p>
            <a:endParaRPr lang="en-US" sz="2800" dirty="0">
              <a:solidFill>
                <a:schemeClr val="bg1"/>
              </a:solidFill>
            </a:endParaRPr>
          </a:p>
          <a:p>
            <a:endParaRPr lang="en-US" dirty="0"/>
          </a:p>
        </p:txBody>
      </p:sp>
    </p:spTree>
    <p:extLst>
      <p:ext uri="{BB962C8B-B14F-4D97-AF65-F5344CB8AC3E}">
        <p14:creationId xmlns:p14="http://schemas.microsoft.com/office/powerpoint/2010/main" val="2820592024"/>
      </p:ext>
    </p:extLst>
  </p:cSld>
  <p:clrMapOvr>
    <a:masterClrMapping/>
  </p:clrMapOvr>
</p:sld>
</file>

<file path=ppt/theme/theme1.xml><?xml version="1.0" encoding="utf-8"?>
<a:theme xmlns:a="http://schemas.openxmlformats.org/drawingml/2006/main" name="HeadlinesVTI">
  <a:themeElements>
    <a:clrScheme name="Headlines">
      <a:dk1>
        <a:srgbClr val="000000"/>
      </a:dk1>
      <a:lt1>
        <a:srgbClr val="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linesVTI">
  <a:themeElements>
    <a:clrScheme name="Headlines">
      <a:dk1>
        <a:srgbClr val="000000"/>
      </a:dk1>
      <a:lt1>
        <a:srgbClr val="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3271</TotalTime>
  <Words>2898</Words>
  <Application>Microsoft Office PowerPoint</Application>
  <PresentationFormat>Widescreen</PresentationFormat>
  <Paragraphs>247</Paragraphs>
  <Slides>43</Slides>
  <Notes>37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43</vt:i4>
      </vt:variant>
    </vt:vector>
  </HeadingPairs>
  <TitlesOfParts>
    <vt:vector size="56" baseType="lpstr">
      <vt:lpstr>-apple-system</vt:lpstr>
      <vt:lpstr>Arial</vt:lpstr>
      <vt:lpstr>Avenir</vt:lpstr>
      <vt:lpstr>Corbel</vt:lpstr>
      <vt:lpstr>Courier New</vt:lpstr>
      <vt:lpstr>system-ui</vt:lpstr>
      <vt:lpstr>Trebuchet MS</vt:lpstr>
      <vt:lpstr>Verdana</vt:lpstr>
      <vt:lpstr>Wingdings 3</vt:lpstr>
      <vt:lpstr>HeadlinesVTI</vt:lpstr>
      <vt:lpstr>HeadlinesVTI</vt:lpstr>
      <vt:lpstr>Facet</vt:lpstr>
      <vt:lpstr>Depth</vt:lpstr>
      <vt:lpstr>Acts 11:1-18</vt:lpstr>
      <vt:lpstr>Acts 11:1-18</vt:lpstr>
      <vt:lpstr>Acts 11:1-18</vt:lpstr>
      <vt:lpstr>Acts 11:1-18</vt:lpstr>
      <vt:lpstr>The Early Church Matures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Church Matures</dc:title>
  <dc:creator>Sue de Pyle</dc:creator>
  <cp:lastModifiedBy>Streamer</cp:lastModifiedBy>
  <cp:revision>20</cp:revision>
  <dcterms:created xsi:type="dcterms:W3CDTF">2022-04-15T01:24:30Z</dcterms:created>
  <dcterms:modified xsi:type="dcterms:W3CDTF">2022-06-18T23:46:14Z</dcterms:modified>
</cp:coreProperties>
</file>